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42.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90" r:id="rId5"/>
    <p:sldMasterId id="2147483691"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Lst>
  <p:sldSz cy="5143500" cx="9144000"/>
  <p:notesSz cx="6858000" cy="9144000"/>
  <p:embeddedFontLst>
    <p:embeddedFont>
      <p:font typeface="Pacifico"/>
      <p:regular r:id="rId2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23339E68-2F3B-4816-8D69-CF6A90F4020F}">
  <a:tblStyle styleId="{23339E68-2F3B-4816-8D69-CF6A90F4020F}"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3.xml"/><Relationship Id="rId21" Type="http://schemas.openxmlformats.org/officeDocument/2006/relationships/font" Target="fonts/Pacifico-regular.fntdata"/><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11" Type="http://schemas.openxmlformats.org/officeDocument/2006/relationships/slide" Target="slides/slide4.xml"/><Relationship Id="rId10" Type="http://schemas.openxmlformats.org/officeDocument/2006/relationships/slide" Target="slides/slide3.xml"/><Relationship Id="rId13" Type="http://schemas.openxmlformats.org/officeDocument/2006/relationships/slide" Target="slides/slide6.xml"/><Relationship Id="rId12" Type="http://schemas.openxmlformats.org/officeDocument/2006/relationships/slide" Target="slides/slide5.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1pPr>
            <a:lvl2pPr indent="-317500" lvl="1" marL="9144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6pPr>
            <a:lvl7pPr indent="-317500" lvl="6" marL="32004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7pPr>
            <a:lvl8pPr indent="-317500" lvl="7" marL="36576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8pPr>
            <a:lvl9pPr indent="-317500" lvl="8" marL="41148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1" name="Google Shape;201;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400"/>
              <a:buNone/>
            </a:pPr>
            <a:r>
              <a:rPr lang="en"/>
              <a:t>Present: 13 min</a:t>
            </a:r>
            <a:endParaRPr/>
          </a:p>
          <a:p>
            <a:pPr indent="-228600" lvl="0" marL="457200" rtl="0" algn="l">
              <a:lnSpc>
                <a:spcPct val="100000"/>
              </a:lnSpc>
              <a:spcBef>
                <a:spcPts val="0"/>
              </a:spcBef>
              <a:spcAft>
                <a:spcPts val="0"/>
              </a:spcAft>
              <a:buSzPts val="1400"/>
              <a:buNone/>
            </a:pPr>
            <a:r>
              <a:rPr lang="en"/>
              <a:t>     QnA: 2 min</a:t>
            </a:r>
            <a:endParaRPr/>
          </a:p>
        </p:txBody>
      </p:sp>
      <p:sp>
        <p:nvSpPr>
          <p:cNvPr id="202" name="Google Shape;202;p1: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fld id="{00000000-1234-1234-1234-123412341234}" type="slidenum">
              <a:rPr b="0" i="0" lang="en" sz="1800" u="none" cap="none" strike="noStrike">
                <a:solidFill>
                  <a:schemeClr val="dk1"/>
                </a:solidFill>
                <a:latin typeface="Arial"/>
                <a:ea typeface="Arial"/>
                <a:cs typeface="Arial"/>
                <a:sym typeface="Arial"/>
              </a:rPr>
              <a:t>‹#›</a:t>
            </a:fld>
            <a:endParaRPr b="0" i="0" sz="1800" u="none" cap="none" strike="noStrike">
              <a:solidFill>
                <a:schemeClr val="dk1"/>
              </a:solidFill>
              <a:latin typeface="Arial"/>
              <a:ea typeface="Arial"/>
              <a:cs typeface="Arial"/>
              <a:sym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12b4d3f9d39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12b4d3f9d39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Cynthia (1m)</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172fdde811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172fdde811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Kasha(1m)</a:t>
            </a:r>
            <a:endParaRPr/>
          </a:p>
          <a:p>
            <a:pPr indent="0" lvl="0" marL="0" rtl="0" algn="l">
              <a:spcBef>
                <a:spcPts val="0"/>
              </a:spcBef>
              <a:spcAft>
                <a:spcPts val="0"/>
              </a:spcAft>
              <a:buNone/>
            </a:pPr>
            <a:r>
              <a:t/>
            </a:r>
            <a:endParaRPr/>
          </a:p>
          <a:p>
            <a:pPr indent="-288925" lvl="0" marL="596900" rtl="0" algn="l">
              <a:lnSpc>
                <a:spcPct val="115000"/>
              </a:lnSpc>
              <a:spcBef>
                <a:spcPts val="0"/>
              </a:spcBef>
              <a:spcAft>
                <a:spcPts val="0"/>
              </a:spcAft>
              <a:buClr>
                <a:srgbClr val="222222"/>
              </a:buClr>
              <a:buSzPts val="950"/>
              <a:buChar char="●"/>
            </a:pPr>
            <a:r>
              <a:rPr lang="en" sz="950">
                <a:solidFill>
                  <a:srgbClr val="222222"/>
                </a:solidFill>
                <a:highlight>
                  <a:schemeClr val="lt1"/>
                </a:highlight>
              </a:rPr>
              <a:t>Include the data privacy consideration slide (template will be distributed). List considerations for your project and provide clear but succinct information about how you addressed privacy considerations in-scope for Capstone, and note those that will be out of scope.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2" name="Google Shape;332;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Karl (30s)</a:t>
            </a:r>
            <a:endParaRPr/>
          </a:p>
          <a:p>
            <a:pPr indent="0" lvl="0" marL="0" rtl="0" algn="l">
              <a:lnSpc>
                <a:spcPct val="100000"/>
              </a:lnSpc>
              <a:spcBef>
                <a:spcPts val="0"/>
              </a:spcBef>
              <a:spcAft>
                <a:spcPts val="0"/>
              </a:spcAft>
              <a:buSzPts val="1400"/>
              <a:buNone/>
            </a:pPr>
            <a:r>
              <a:t/>
            </a:r>
            <a:endParaRPr/>
          </a:p>
          <a:p>
            <a:pPr indent="0" lvl="0" marL="0" rtl="0" algn="l">
              <a:lnSpc>
                <a:spcPct val="198720"/>
              </a:lnSpc>
              <a:spcBef>
                <a:spcPts val="0"/>
              </a:spcBef>
              <a:spcAft>
                <a:spcPts val="0"/>
              </a:spcAft>
              <a:buClr>
                <a:schemeClr val="dk1"/>
              </a:buClr>
              <a:buSzPts val="1100"/>
              <a:buFont typeface="Arial"/>
              <a:buNone/>
            </a:pPr>
            <a:r>
              <a:rPr lang="en" sz="950">
                <a:solidFill>
                  <a:srgbClr val="222222"/>
                </a:solidFill>
                <a:highlight>
                  <a:schemeClr val="lt1"/>
                </a:highlight>
              </a:rPr>
              <a:t>10% - 20% -- discuss the remaining major work / roadmap of the project, project management for the remainder of the semester, help needed, and wrap up with a strong closing summarizing the  mission of the project.</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341" name="Google Shape;341;p14: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1679954cdfe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1679954cdfe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Robert (30s)</a:t>
            </a:r>
            <a:endParaRPr/>
          </a:p>
          <a:p>
            <a:pPr indent="0" lvl="0" marL="0" rtl="0" algn="l">
              <a:spcBef>
                <a:spcPts val="0"/>
              </a:spcBef>
              <a:spcAft>
                <a:spcPts val="0"/>
              </a:spcAft>
              <a:buNone/>
            </a:pPr>
            <a:r>
              <a:t/>
            </a:r>
            <a:endParaRPr/>
          </a:p>
          <a:p>
            <a:pPr indent="0" lvl="0" marL="0" rtl="0" algn="l">
              <a:lnSpc>
                <a:spcPct val="198720"/>
              </a:lnSpc>
              <a:spcBef>
                <a:spcPts val="0"/>
              </a:spcBef>
              <a:spcAft>
                <a:spcPts val="0"/>
              </a:spcAft>
              <a:buClr>
                <a:schemeClr val="dk1"/>
              </a:buClr>
              <a:buSzPts val="1100"/>
              <a:buFont typeface="Arial"/>
              <a:buNone/>
            </a:pPr>
            <a:r>
              <a:rPr lang="en" sz="950">
                <a:solidFill>
                  <a:srgbClr val="222222"/>
                </a:solidFill>
                <a:highlight>
                  <a:schemeClr val="lt1"/>
                </a:highlight>
              </a:rPr>
              <a:t>5-10% -- overview of the customer / user problem you are solving and why it is an important problem to solve -- market opportunity, pervasiveness of the problem, impact if your solution is implemented. (you should have nailed this part). Anyone and everyone should immediately understand why you are building what you are building. Strong and clear motivation to the problem.</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172fdde811c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172fdde811c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Robert (1m)</a:t>
            </a:r>
            <a:endParaRPr/>
          </a:p>
          <a:p>
            <a:pPr indent="0" lvl="0" marL="0" rtl="0" algn="l">
              <a:spcBef>
                <a:spcPts val="0"/>
              </a:spcBef>
              <a:spcAft>
                <a:spcPts val="0"/>
              </a:spcAft>
              <a:buNone/>
            </a:pPr>
            <a:r>
              <a:t/>
            </a:r>
            <a:endParaRPr/>
          </a:p>
          <a:p>
            <a:pPr indent="0" lvl="0" marL="0" rtl="0" algn="l">
              <a:lnSpc>
                <a:spcPct val="198720"/>
              </a:lnSpc>
              <a:spcBef>
                <a:spcPts val="0"/>
              </a:spcBef>
              <a:spcAft>
                <a:spcPts val="0"/>
              </a:spcAft>
              <a:buClr>
                <a:schemeClr val="dk1"/>
              </a:buClr>
              <a:buSzPts val="1100"/>
              <a:buFont typeface="Arial"/>
              <a:buNone/>
            </a:pPr>
            <a:r>
              <a:rPr lang="en" sz="950">
                <a:solidFill>
                  <a:srgbClr val="222222"/>
                </a:solidFill>
                <a:highlight>
                  <a:schemeClr val="lt1"/>
                </a:highlight>
              </a:rPr>
              <a:t>10-15% -- describe the MVP and key features that directly relate back to the problem for the target user.  Discuss, through the MVP, why your solution is differentiated. Put your product manager hat on. Anyone and everyone should understand what you are building, why the MVP makes sense and is compelling, and what impact your product will have on the initial set of end users or customers.  What work is in progress to gain validation from your target user.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1679954cdfe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1679954cdfe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Robert (30s)</a:t>
            </a:r>
            <a:endParaRPr/>
          </a:p>
          <a:p>
            <a:pPr indent="0" lvl="0" marL="0" rtl="0" algn="l">
              <a:spcBef>
                <a:spcPts val="0"/>
              </a:spcBef>
              <a:spcAft>
                <a:spcPts val="0"/>
              </a:spcAft>
              <a:buNone/>
            </a:pPr>
            <a:r>
              <a:t/>
            </a:r>
            <a:endParaRPr/>
          </a:p>
          <a:p>
            <a:pPr indent="0" lvl="0" marL="0" rtl="0" algn="l">
              <a:lnSpc>
                <a:spcPct val="198720"/>
              </a:lnSpc>
              <a:spcBef>
                <a:spcPts val="0"/>
              </a:spcBef>
              <a:spcAft>
                <a:spcPts val="0"/>
              </a:spcAft>
              <a:buClr>
                <a:schemeClr val="dk1"/>
              </a:buClr>
              <a:buSzPts val="1100"/>
              <a:buFont typeface="Arial"/>
              <a:buNone/>
            </a:pPr>
            <a:r>
              <a:rPr lang="en" sz="950">
                <a:solidFill>
                  <a:srgbClr val="222222"/>
                </a:solidFill>
                <a:highlight>
                  <a:schemeClr val="lt1"/>
                </a:highlight>
              </a:rPr>
              <a:t>60%- 70% -- technical discussion. For example: summarize data pipeline (30 sec), overall architecture (1 min), discuss model(s) and technique(s) in compelling details so that the audience (class) understand what you are building “under the hood” and why. Show and discuss the data science techniques used, how exactly you are applying the techniques in your project, challenges, trade-offs, current results. Put your CTO, data architect, data engineer, and data scientist hats on.</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1679954cdfe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1679954cdfe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Robert (30s)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are using HTML5, CSS3, JS (Bootstrap, React): Hosted in Python Flask on an Azure VM Ubuntu 20.04 LTS</a:t>
            </a:r>
            <a:endParaRPr/>
          </a:p>
          <a:p>
            <a:pPr indent="0" lvl="0" marL="0" rtl="0" algn="l">
              <a:spcBef>
                <a:spcPts val="0"/>
              </a:spcBef>
              <a:spcAft>
                <a:spcPts val="0"/>
              </a:spcAft>
              <a:buNone/>
            </a:pPr>
            <a:r>
              <a:rPr lang="en"/>
              <a:t>With the logic for the data science model trained and hosted on Azure Machine Learning</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1679954cdfe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1679954cdfe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90000"/>
              </a:lnSpc>
              <a:spcBef>
                <a:spcPts val="0"/>
              </a:spcBef>
              <a:spcAft>
                <a:spcPts val="0"/>
              </a:spcAft>
              <a:buClr>
                <a:schemeClr val="dk1"/>
              </a:buClr>
              <a:buSzPts val="1100"/>
              <a:buFont typeface="Arial"/>
              <a:buNone/>
            </a:pPr>
            <a:r>
              <a:rPr lang="en" sz="1200">
                <a:solidFill>
                  <a:schemeClr val="dk1"/>
                </a:solidFill>
              </a:rPr>
              <a:t>Karl (1m)</a:t>
            </a:r>
            <a:endParaRPr sz="1200"/>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12b4d3f9d39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12b4d3f9d39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90000"/>
              </a:lnSpc>
              <a:spcBef>
                <a:spcPts val="0"/>
              </a:spcBef>
              <a:spcAft>
                <a:spcPts val="0"/>
              </a:spcAft>
              <a:buClr>
                <a:schemeClr val="dk1"/>
              </a:buClr>
              <a:buSzPts val="1100"/>
              <a:buFont typeface="Arial"/>
              <a:buNone/>
            </a:pPr>
            <a:r>
              <a:rPr lang="en" sz="1200">
                <a:solidFill>
                  <a:schemeClr val="dk1"/>
                </a:solidFill>
              </a:rPr>
              <a:t>Cynthia (2m)</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12b4d3f9d39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12b4d3f9d39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Cynthia (2m)</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1679954cdfe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1679954cdfe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90000"/>
              </a:lnSpc>
              <a:spcBef>
                <a:spcPts val="0"/>
              </a:spcBef>
              <a:spcAft>
                <a:spcPts val="0"/>
              </a:spcAft>
              <a:buClr>
                <a:schemeClr val="dk1"/>
              </a:buClr>
              <a:buSzPts val="1100"/>
              <a:buFont typeface="Arial"/>
              <a:buNone/>
            </a:pPr>
            <a:r>
              <a:rPr lang="en" sz="2100">
                <a:solidFill>
                  <a:schemeClr val="dk1"/>
                </a:solidFill>
                <a:latin typeface="Calibri"/>
                <a:ea typeface="Calibri"/>
                <a:cs typeface="Calibri"/>
                <a:sym typeface="Calibri"/>
              </a:rPr>
              <a:t>Kasha (30s)</a:t>
            </a:r>
            <a:br>
              <a:rPr lang="en" sz="2100">
                <a:solidFill>
                  <a:schemeClr val="dk1"/>
                </a:solidFill>
                <a:latin typeface="Calibri"/>
                <a:ea typeface="Calibri"/>
                <a:cs typeface="Calibri"/>
                <a:sym typeface="Calibri"/>
              </a:rPr>
            </a:br>
            <a:r>
              <a:rPr lang="en" sz="2100">
                <a:solidFill>
                  <a:schemeClr val="dk1"/>
                </a:solidFill>
                <a:latin typeface="Calibri"/>
                <a:ea typeface="Calibri"/>
                <a:cs typeface="Calibri"/>
                <a:sym typeface="Calibri"/>
              </a:rPr>
              <a:t>Updates on data science model, metrics, features, etc.</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제목 슬라이드">
  <p:cSld name="1_제목 슬라이드">
    <p:spTree>
      <p:nvGrpSpPr>
        <p:cNvPr id="11" name="Shape 11"/>
        <p:cNvGrpSpPr/>
        <p:nvPr/>
      </p:nvGrpSpPr>
      <p:grpSpPr>
        <a:xfrm>
          <a:off x="0" y="0"/>
          <a:ext cx="0" cy="0"/>
          <a:chOff x="0" y="0"/>
          <a:chExt cx="0" cy="0"/>
        </a:xfrm>
      </p:grpSpPr>
      <p:sp>
        <p:nvSpPr>
          <p:cNvPr id="12" name="Google Shape;12;p2"/>
          <p:cNvSpPr/>
          <p:nvPr>
            <p:ph idx="2" type="pic"/>
          </p:nvPr>
        </p:nvSpPr>
        <p:spPr>
          <a:xfrm>
            <a:off x="0" y="0"/>
            <a:ext cx="9144000" cy="5143500"/>
          </a:xfrm>
          <a:prstGeom prst="rect">
            <a:avLst/>
          </a:prstGeom>
          <a:noFill/>
          <a:ln>
            <a:noFill/>
          </a:ln>
        </p:spPr>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제목 슬라이드">
  <p:cSld name="6_제목 슬라이드">
    <p:spTree>
      <p:nvGrpSpPr>
        <p:cNvPr id="41" name="Shape 41"/>
        <p:cNvGrpSpPr/>
        <p:nvPr/>
      </p:nvGrpSpPr>
      <p:grpSpPr>
        <a:xfrm>
          <a:off x="0" y="0"/>
          <a:ext cx="0" cy="0"/>
          <a:chOff x="0" y="0"/>
          <a:chExt cx="0" cy="0"/>
        </a:xfrm>
      </p:grpSpPr>
      <p:sp>
        <p:nvSpPr>
          <p:cNvPr id="42" name="Google Shape;42;p11"/>
          <p:cNvSpPr/>
          <p:nvPr>
            <p:ph idx="2" type="pic"/>
          </p:nvPr>
        </p:nvSpPr>
        <p:spPr>
          <a:xfrm>
            <a:off x="0" y="0"/>
            <a:ext cx="9144000" cy="5143500"/>
          </a:xfrm>
          <a:prstGeom prst="rect">
            <a:avLst/>
          </a:prstGeom>
          <a:noFill/>
          <a:ln>
            <a:noFill/>
          </a:ln>
        </p:spPr>
      </p:sp>
      <p:sp>
        <p:nvSpPr>
          <p:cNvPr id="43" name="Google Shape;43;p11"/>
          <p:cNvSpPr/>
          <p:nvPr>
            <p:ph idx="3" type="pic"/>
          </p:nvPr>
        </p:nvSpPr>
        <p:spPr>
          <a:xfrm>
            <a:off x="4935396" y="2571751"/>
            <a:ext cx="3502308" cy="1955261"/>
          </a:xfrm>
          <a:prstGeom prst="rect">
            <a:avLst/>
          </a:prstGeom>
          <a:noFill/>
          <a:ln>
            <a:no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제목 슬라이드">
  <p:cSld name="2_제목 슬라이드">
    <p:spTree>
      <p:nvGrpSpPr>
        <p:cNvPr id="44" name="Shape 44"/>
        <p:cNvGrpSpPr/>
        <p:nvPr/>
      </p:nvGrpSpPr>
      <p:grpSpPr>
        <a:xfrm>
          <a:off x="0" y="0"/>
          <a:ext cx="0" cy="0"/>
          <a:chOff x="0" y="0"/>
          <a:chExt cx="0" cy="0"/>
        </a:xfrm>
      </p:grpSpPr>
      <p:sp>
        <p:nvSpPr>
          <p:cNvPr id="45" name="Google Shape;45;p12"/>
          <p:cNvSpPr/>
          <p:nvPr>
            <p:ph idx="2" type="pic"/>
          </p:nvPr>
        </p:nvSpPr>
        <p:spPr>
          <a:xfrm>
            <a:off x="0" y="0"/>
            <a:ext cx="9144000" cy="5143500"/>
          </a:xfrm>
          <a:prstGeom prst="rect">
            <a:avLst/>
          </a:prstGeom>
          <a:noFill/>
          <a:ln>
            <a:noFill/>
          </a:ln>
        </p:spPr>
      </p:sp>
      <p:sp>
        <p:nvSpPr>
          <p:cNvPr id="46" name="Google Shape;46;p12"/>
          <p:cNvSpPr/>
          <p:nvPr>
            <p:ph idx="3" type="pic"/>
          </p:nvPr>
        </p:nvSpPr>
        <p:spPr>
          <a:xfrm>
            <a:off x="2820846" y="820596"/>
            <a:ext cx="3502308" cy="3502308"/>
          </a:xfrm>
          <a:prstGeom prst="rect">
            <a:avLst/>
          </a:prstGeom>
          <a:noFill/>
          <a:ln>
            <a:noFill/>
          </a:ln>
        </p:spPr>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제목 슬라이드">
  <p:cSld name="3_제목 슬라이드">
    <p:spTree>
      <p:nvGrpSpPr>
        <p:cNvPr id="47" name="Shape 47"/>
        <p:cNvGrpSpPr/>
        <p:nvPr/>
      </p:nvGrpSpPr>
      <p:grpSpPr>
        <a:xfrm>
          <a:off x="0" y="0"/>
          <a:ext cx="0" cy="0"/>
          <a:chOff x="0" y="0"/>
          <a:chExt cx="0" cy="0"/>
        </a:xfrm>
      </p:grpSpPr>
      <p:sp>
        <p:nvSpPr>
          <p:cNvPr id="48" name="Google Shape;48;p13"/>
          <p:cNvSpPr/>
          <p:nvPr>
            <p:ph idx="2" type="pic"/>
          </p:nvPr>
        </p:nvSpPr>
        <p:spPr>
          <a:xfrm>
            <a:off x="0" y="0"/>
            <a:ext cx="9144000" cy="5143500"/>
          </a:xfrm>
          <a:prstGeom prst="rect">
            <a:avLst/>
          </a:prstGeom>
          <a:noFill/>
          <a:ln>
            <a:noFill/>
          </a:ln>
        </p:spPr>
      </p:sp>
      <p:sp>
        <p:nvSpPr>
          <p:cNvPr id="49" name="Google Shape;49;p13"/>
          <p:cNvSpPr/>
          <p:nvPr>
            <p:ph idx="3" type="pic"/>
          </p:nvPr>
        </p:nvSpPr>
        <p:spPr>
          <a:xfrm>
            <a:off x="3165745" y="1165495"/>
            <a:ext cx="2812511" cy="2812511"/>
          </a:xfrm>
          <a:prstGeom prst="ellipse">
            <a:avLst/>
          </a:prstGeom>
          <a:noFill/>
          <a:ln>
            <a:noFill/>
          </a:ln>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제목 슬라이드">
  <p:cSld name="4_제목 슬라이드">
    <p:spTree>
      <p:nvGrpSpPr>
        <p:cNvPr id="50" name="Shape 50"/>
        <p:cNvGrpSpPr/>
        <p:nvPr/>
      </p:nvGrpSpPr>
      <p:grpSpPr>
        <a:xfrm>
          <a:off x="0" y="0"/>
          <a:ext cx="0" cy="0"/>
          <a:chOff x="0" y="0"/>
          <a:chExt cx="0" cy="0"/>
        </a:xfrm>
      </p:grpSpPr>
      <p:sp>
        <p:nvSpPr>
          <p:cNvPr id="51" name="Google Shape;51;p14"/>
          <p:cNvSpPr/>
          <p:nvPr>
            <p:ph idx="2" type="pic"/>
          </p:nvPr>
        </p:nvSpPr>
        <p:spPr>
          <a:xfrm>
            <a:off x="0" y="0"/>
            <a:ext cx="9144000" cy="5143500"/>
          </a:xfrm>
          <a:prstGeom prst="rect">
            <a:avLst/>
          </a:prstGeom>
          <a:noFill/>
          <a:ln>
            <a:noFill/>
          </a:ln>
        </p:spPr>
      </p:sp>
      <p:sp>
        <p:nvSpPr>
          <p:cNvPr id="52" name="Google Shape;52;p14"/>
          <p:cNvSpPr/>
          <p:nvPr>
            <p:ph idx="3" type="pic"/>
          </p:nvPr>
        </p:nvSpPr>
        <p:spPr>
          <a:xfrm>
            <a:off x="3644354" y="2439101"/>
            <a:ext cx="1855291" cy="1855291"/>
          </a:xfrm>
          <a:prstGeom prst="ellipse">
            <a:avLst/>
          </a:prstGeom>
          <a:noFill/>
          <a:ln>
            <a:noFill/>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제목 슬라이드">
  <p:cSld name="5_제목 슬라이드">
    <p:spTree>
      <p:nvGrpSpPr>
        <p:cNvPr id="53" name="Shape 53"/>
        <p:cNvGrpSpPr/>
        <p:nvPr/>
      </p:nvGrpSpPr>
      <p:grpSpPr>
        <a:xfrm>
          <a:off x="0" y="0"/>
          <a:ext cx="0" cy="0"/>
          <a:chOff x="0" y="0"/>
          <a:chExt cx="0" cy="0"/>
        </a:xfrm>
      </p:grpSpPr>
      <p:sp>
        <p:nvSpPr>
          <p:cNvPr id="54" name="Google Shape;54;p15"/>
          <p:cNvSpPr/>
          <p:nvPr>
            <p:ph idx="2" type="pic"/>
          </p:nvPr>
        </p:nvSpPr>
        <p:spPr>
          <a:xfrm>
            <a:off x="498022" y="534761"/>
            <a:ext cx="3339193" cy="4073978"/>
          </a:xfrm>
          <a:prstGeom prst="rect">
            <a:avLst/>
          </a:prstGeom>
          <a:noFill/>
          <a:ln>
            <a:noFill/>
          </a:ln>
        </p:spPr>
      </p:sp>
      <p:sp>
        <p:nvSpPr>
          <p:cNvPr id="55" name="Google Shape;55;p15"/>
          <p:cNvSpPr/>
          <p:nvPr>
            <p:ph idx="3" type="pic"/>
          </p:nvPr>
        </p:nvSpPr>
        <p:spPr>
          <a:xfrm>
            <a:off x="4049486" y="534761"/>
            <a:ext cx="4596492" cy="1800224"/>
          </a:xfrm>
          <a:prstGeom prst="rect">
            <a:avLst/>
          </a:prstGeom>
          <a:noFill/>
          <a:ln>
            <a:noFill/>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제목 슬라이드">
  <p:cSld name="7_제목 슬라이드">
    <p:spTree>
      <p:nvGrpSpPr>
        <p:cNvPr id="56" name="Shape 56"/>
        <p:cNvGrpSpPr/>
        <p:nvPr/>
      </p:nvGrpSpPr>
      <p:grpSpPr>
        <a:xfrm>
          <a:off x="0" y="0"/>
          <a:ext cx="0" cy="0"/>
          <a:chOff x="0" y="0"/>
          <a:chExt cx="0" cy="0"/>
        </a:xfrm>
      </p:grpSpPr>
      <p:sp>
        <p:nvSpPr>
          <p:cNvPr id="57" name="Google Shape;57;p16"/>
          <p:cNvSpPr/>
          <p:nvPr>
            <p:ph idx="2" type="pic"/>
          </p:nvPr>
        </p:nvSpPr>
        <p:spPr>
          <a:xfrm>
            <a:off x="0" y="0"/>
            <a:ext cx="9144000" cy="5143500"/>
          </a:xfrm>
          <a:prstGeom prst="rect">
            <a:avLst/>
          </a:prstGeom>
          <a:noFill/>
          <a:ln>
            <a:noFill/>
          </a:ln>
        </p:spPr>
      </p:sp>
      <p:sp>
        <p:nvSpPr>
          <p:cNvPr id="58" name="Google Shape;58;p16"/>
          <p:cNvSpPr/>
          <p:nvPr>
            <p:ph idx="3" type="pic"/>
          </p:nvPr>
        </p:nvSpPr>
        <p:spPr>
          <a:xfrm>
            <a:off x="4572000" y="820596"/>
            <a:ext cx="3502308" cy="3502308"/>
          </a:xfrm>
          <a:prstGeom prst="ellipse">
            <a:avLst/>
          </a:prstGeom>
          <a:noFill/>
          <a:ln>
            <a:noFill/>
          </a:ln>
        </p:spPr>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1_제목 슬라이드">
  <p:cSld name="21_제목 슬라이드">
    <p:spTree>
      <p:nvGrpSpPr>
        <p:cNvPr id="59" name="Shape 59"/>
        <p:cNvGrpSpPr/>
        <p:nvPr/>
      </p:nvGrpSpPr>
      <p:grpSpPr>
        <a:xfrm>
          <a:off x="0" y="0"/>
          <a:ext cx="0" cy="0"/>
          <a:chOff x="0" y="0"/>
          <a:chExt cx="0" cy="0"/>
        </a:xfrm>
      </p:grpSpPr>
      <p:sp>
        <p:nvSpPr>
          <p:cNvPr id="60" name="Google Shape;60;p17"/>
          <p:cNvSpPr/>
          <p:nvPr>
            <p:ph idx="2" type="pic"/>
          </p:nvPr>
        </p:nvSpPr>
        <p:spPr>
          <a:xfrm>
            <a:off x="498022" y="534761"/>
            <a:ext cx="2501321" cy="4073978"/>
          </a:xfrm>
          <a:prstGeom prst="rect">
            <a:avLst/>
          </a:prstGeom>
          <a:noFill/>
          <a:ln>
            <a:noFill/>
          </a:ln>
        </p:spPr>
      </p:sp>
      <p:sp>
        <p:nvSpPr>
          <p:cNvPr id="61" name="Google Shape;61;p17"/>
          <p:cNvSpPr/>
          <p:nvPr>
            <p:ph idx="3" type="pic"/>
          </p:nvPr>
        </p:nvSpPr>
        <p:spPr>
          <a:xfrm>
            <a:off x="5998684" y="534761"/>
            <a:ext cx="2647292" cy="1800224"/>
          </a:xfrm>
          <a:prstGeom prst="rect">
            <a:avLst/>
          </a:prstGeom>
          <a:noFill/>
          <a:ln>
            <a:noFill/>
          </a:ln>
        </p:spPr>
      </p:sp>
      <p:sp>
        <p:nvSpPr>
          <p:cNvPr id="62" name="Google Shape;62;p17"/>
          <p:cNvSpPr/>
          <p:nvPr>
            <p:ph idx="4" type="pic"/>
          </p:nvPr>
        </p:nvSpPr>
        <p:spPr>
          <a:xfrm>
            <a:off x="5998685" y="2499894"/>
            <a:ext cx="2647292" cy="2108845"/>
          </a:xfrm>
          <a:prstGeom prst="rect">
            <a:avLst/>
          </a:prstGeom>
          <a:noFill/>
          <a:ln>
            <a:noFill/>
          </a:ln>
        </p:spPr>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제목 슬라이드">
  <p:cSld name="8_제목 슬라이드">
    <p:spTree>
      <p:nvGrpSpPr>
        <p:cNvPr id="63" name="Shape 63"/>
        <p:cNvGrpSpPr/>
        <p:nvPr/>
      </p:nvGrpSpPr>
      <p:grpSpPr>
        <a:xfrm>
          <a:off x="0" y="0"/>
          <a:ext cx="0" cy="0"/>
          <a:chOff x="0" y="0"/>
          <a:chExt cx="0" cy="0"/>
        </a:xfrm>
      </p:grpSpPr>
      <p:sp>
        <p:nvSpPr>
          <p:cNvPr id="64" name="Google Shape;64;p18"/>
          <p:cNvSpPr/>
          <p:nvPr>
            <p:ph idx="2" type="pic"/>
          </p:nvPr>
        </p:nvSpPr>
        <p:spPr>
          <a:xfrm>
            <a:off x="0" y="1959673"/>
            <a:ext cx="9152230" cy="3183827"/>
          </a:xfrm>
          <a:prstGeom prst="rect">
            <a:avLst/>
          </a:prstGeom>
          <a:noFill/>
          <a:ln>
            <a:noFill/>
          </a:ln>
        </p:spPr>
      </p:sp>
      <p:sp>
        <p:nvSpPr>
          <p:cNvPr id="65" name="Google Shape;65;p18"/>
          <p:cNvSpPr/>
          <p:nvPr>
            <p:ph idx="3" type="pic"/>
          </p:nvPr>
        </p:nvSpPr>
        <p:spPr>
          <a:xfrm>
            <a:off x="3590245" y="1189943"/>
            <a:ext cx="1979840" cy="3122839"/>
          </a:xfrm>
          <a:prstGeom prst="rect">
            <a:avLst/>
          </a:prstGeom>
          <a:noFill/>
          <a:ln>
            <a:noFill/>
          </a:ln>
        </p:spPr>
      </p:sp>
      <p:sp>
        <p:nvSpPr>
          <p:cNvPr id="66" name="Google Shape;66;p18"/>
          <p:cNvSpPr/>
          <p:nvPr>
            <p:ph idx="4" type="pic"/>
          </p:nvPr>
        </p:nvSpPr>
        <p:spPr>
          <a:xfrm>
            <a:off x="5800725" y="1189944"/>
            <a:ext cx="1979840" cy="3122839"/>
          </a:xfrm>
          <a:prstGeom prst="rect">
            <a:avLst/>
          </a:prstGeom>
          <a:noFill/>
          <a:ln>
            <a:noFill/>
          </a:ln>
        </p:spPr>
      </p:sp>
      <p:sp>
        <p:nvSpPr>
          <p:cNvPr id="67" name="Google Shape;67;p18"/>
          <p:cNvSpPr/>
          <p:nvPr>
            <p:ph idx="5" type="pic"/>
          </p:nvPr>
        </p:nvSpPr>
        <p:spPr>
          <a:xfrm>
            <a:off x="1371600" y="1189943"/>
            <a:ext cx="1979840" cy="3122839"/>
          </a:xfrm>
          <a:prstGeom prst="rect">
            <a:avLst/>
          </a:prstGeom>
          <a:noFill/>
          <a:ln>
            <a:noFill/>
          </a:ln>
        </p:spPr>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제목 슬라이드">
  <p:cSld name="9_제목 슬라이드">
    <p:spTree>
      <p:nvGrpSpPr>
        <p:cNvPr id="68" name="Shape 68"/>
        <p:cNvGrpSpPr/>
        <p:nvPr/>
      </p:nvGrpSpPr>
      <p:grpSpPr>
        <a:xfrm>
          <a:off x="0" y="0"/>
          <a:ext cx="0" cy="0"/>
          <a:chOff x="0" y="0"/>
          <a:chExt cx="0" cy="0"/>
        </a:xfrm>
      </p:grpSpPr>
      <p:sp>
        <p:nvSpPr>
          <p:cNvPr id="69" name="Google Shape;69;p19"/>
          <p:cNvSpPr/>
          <p:nvPr>
            <p:ph idx="2" type="pic"/>
          </p:nvPr>
        </p:nvSpPr>
        <p:spPr>
          <a:xfrm>
            <a:off x="0" y="0"/>
            <a:ext cx="9144000" cy="5143500"/>
          </a:xfrm>
          <a:prstGeom prst="rect">
            <a:avLst/>
          </a:prstGeom>
          <a:noFill/>
          <a:ln>
            <a:noFill/>
          </a:ln>
        </p:spPr>
      </p:sp>
      <p:sp>
        <p:nvSpPr>
          <p:cNvPr id="70" name="Google Shape;70;p19"/>
          <p:cNvSpPr/>
          <p:nvPr>
            <p:ph idx="3" type="pic"/>
          </p:nvPr>
        </p:nvSpPr>
        <p:spPr>
          <a:xfrm>
            <a:off x="718457" y="648975"/>
            <a:ext cx="1379765" cy="1379765"/>
          </a:xfrm>
          <a:prstGeom prst="ellipse">
            <a:avLst/>
          </a:prstGeom>
          <a:noFill/>
          <a:ln>
            <a:noFill/>
          </a:ln>
        </p:spPr>
      </p:sp>
      <p:sp>
        <p:nvSpPr>
          <p:cNvPr id="71" name="Google Shape;71;p19"/>
          <p:cNvSpPr/>
          <p:nvPr>
            <p:ph idx="4" type="pic"/>
          </p:nvPr>
        </p:nvSpPr>
        <p:spPr>
          <a:xfrm>
            <a:off x="2653393" y="648975"/>
            <a:ext cx="1379765" cy="1379765"/>
          </a:xfrm>
          <a:prstGeom prst="ellipse">
            <a:avLst/>
          </a:prstGeom>
          <a:noFill/>
          <a:ln>
            <a:noFill/>
          </a:ln>
        </p:spPr>
      </p:sp>
      <p:sp>
        <p:nvSpPr>
          <p:cNvPr id="72" name="Google Shape;72;p19"/>
          <p:cNvSpPr/>
          <p:nvPr>
            <p:ph idx="5" type="pic"/>
          </p:nvPr>
        </p:nvSpPr>
        <p:spPr>
          <a:xfrm>
            <a:off x="4572000" y="648975"/>
            <a:ext cx="1379765" cy="1379765"/>
          </a:xfrm>
          <a:prstGeom prst="ellipse">
            <a:avLst/>
          </a:prstGeom>
          <a:noFill/>
          <a:ln>
            <a:noFill/>
          </a:ln>
        </p:spPr>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제목 슬라이드">
  <p:cSld name="10_제목 슬라이드">
    <p:spTree>
      <p:nvGrpSpPr>
        <p:cNvPr id="73" name="Shape 73"/>
        <p:cNvGrpSpPr/>
        <p:nvPr/>
      </p:nvGrpSpPr>
      <p:grpSpPr>
        <a:xfrm>
          <a:off x="0" y="0"/>
          <a:ext cx="0" cy="0"/>
          <a:chOff x="0" y="0"/>
          <a:chExt cx="0" cy="0"/>
        </a:xfrm>
      </p:grpSpPr>
      <p:sp>
        <p:nvSpPr>
          <p:cNvPr id="74" name="Google Shape;74;p20"/>
          <p:cNvSpPr/>
          <p:nvPr>
            <p:ph idx="2" type="pic"/>
          </p:nvPr>
        </p:nvSpPr>
        <p:spPr>
          <a:xfrm>
            <a:off x="4718958" y="2212521"/>
            <a:ext cx="3992336" cy="2571750"/>
          </a:xfrm>
          <a:prstGeom prst="rect">
            <a:avLst/>
          </a:prstGeom>
          <a:noFill/>
          <a:ln>
            <a:noFill/>
          </a:ln>
        </p:spPr>
      </p:sp>
      <p:sp>
        <p:nvSpPr>
          <p:cNvPr id="75" name="Google Shape;75;p20"/>
          <p:cNvSpPr/>
          <p:nvPr>
            <p:ph idx="3" type="pic"/>
          </p:nvPr>
        </p:nvSpPr>
        <p:spPr>
          <a:xfrm>
            <a:off x="432708" y="2212521"/>
            <a:ext cx="3992336" cy="2571750"/>
          </a:xfrm>
          <a:prstGeom prst="rect">
            <a:avLst/>
          </a:prstGeom>
          <a:noFill/>
          <a:ln>
            <a:no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 name="Shape 13"/>
        <p:cNvGrpSpPr/>
        <p:nvPr/>
      </p:nvGrpSpPr>
      <p:grpSpPr>
        <a:xfrm>
          <a:off x="0" y="0"/>
          <a:ext cx="0" cy="0"/>
          <a:chOff x="0" y="0"/>
          <a:chExt cx="0" cy="0"/>
        </a:xfrm>
      </p:grpSpPr>
      <p:sp>
        <p:nvSpPr>
          <p:cNvPr id="14" name="Google Shape;14;p3"/>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제목 슬라이드">
  <p:cSld name="11_제목 슬라이드">
    <p:spTree>
      <p:nvGrpSpPr>
        <p:cNvPr id="76" name="Shape 76"/>
        <p:cNvGrpSpPr/>
        <p:nvPr/>
      </p:nvGrpSpPr>
      <p:grpSpPr>
        <a:xfrm>
          <a:off x="0" y="0"/>
          <a:ext cx="0" cy="0"/>
          <a:chOff x="0" y="0"/>
          <a:chExt cx="0" cy="0"/>
        </a:xfrm>
      </p:grpSpPr>
      <p:sp>
        <p:nvSpPr>
          <p:cNvPr id="77" name="Google Shape;77;p21"/>
          <p:cNvSpPr/>
          <p:nvPr>
            <p:ph idx="2" type="pic"/>
          </p:nvPr>
        </p:nvSpPr>
        <p:spPr>
          <a:xfrm>
            <a:off x="0" y="0"/>
            <a:ext cx="9144000" cy="5143500"/>
          </a:xfrm>
          <a:prstGeom prst="rect">
            <a:avLst/>
          </a:prstGeom>
          <a:noFill/>
          <a:ln>
            <a:noFill/>
          </a:ln>
        </p:spPr>
      </p:sp>
      <p:sp>
        <p:nvSpPr>
          <p:cNvPr id="78" name="Google Shape;78;p21"/>
          <p:cNvSpPr/>
          <p:nvPr>
            <p:ph idx="3" type="pic"/>
          </p:nvPr>
        </p:nvSpPr>
        <p:spPr>
          <a:xfrm>
            <a:off x="4727121" y="1245054"/>
            <a:ext cx="2653393" cy="2653393"/>
          </a:xfrm>
          <a:prstGeom prst="ellipse">
            <a:avLst/>
          </a:prstGeom>
          <a:noFill/>
          <a:ln>
            <a:noFill/>
          </a:ln>
        </p:spPr>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제목 슬라이드">
  <p:cSld name="12_제목 슬라이드">
    <p:spTree>
      <p:nvGrpSpPr>
        <p:cNvPr id="79" name="Shape 79"/>
        <p:cNvGrpSpPr/>
        <p:nvPr/>
      </p:nvGrpSpPr>
      <p:grpSpPr>
        <a:xfrm>
          <a:off x="0" y="0"/>
          <a:ext cx="0" cy="0"/>
          <a:chOff x="0" y="0"/>
          <a:chExt cx="0" cy="0"/>
        </a:xfrm>
      </p:grpSpPr>
      <p:sp>
        <p:nvSpPr>
          <p:cNvPr id="80" name="Google Shape;80;p22"/>
          <p:cNvSpPr/>
          <p:nvPr>
            <p:ph idx="2" type="pic"/>
          </p:nvPr>
        </p:nvSpPr>
        <p:spPr>
          <a:xfrm>
            <a:off x="4800600" y="1124588"/>
            <a:ext cx="2894325" cy="2894325"/>
          </a:xfrm>
          <a:prstGeom prst="diamond">
            <a:avLst/>
          </a:prstGeom>
          <a:noFill/>
          <a:ln>
            <a:noFill/>
          </a:ln>
        </p:spPr>
      </p:sp>
      <p:sp>
        <p:nvSpPr>
          <p:cNvPr id="81" name="Google Shape;81;p22"/>
          <p:cNvSpPr/>
          <p:nvPr>
            <p:ph idx="3" type="pic"/>
          </p:nvPr>
        </p:nvSpPr>
        <p:spPr>
          <a:xfrm>
            <a:off x="3218642" y="1"/>
            <a:ext cx="2894325" cy="2448244"/>
          </a:xfrm>
          <a:prstGeom prst="rect">
            <a:avLst/>
          </a:prstGeom>
          <a:noFill/>
          <a:ln>
            <a:noFill/>
          </a:ln>
        </p:spPr>
      </p:sp>
      <p:sp>
        <p:nvSpPr>
          <p:cNvPr id="82" name="Google Shape;82;p22"/>
          <p:cNvSpPr/>
          <p:nvPr>
            <p:ph idx="4" type="pic"/>
          </p:nvPr>
        </p:nvSpPr>
        <p:spPr>
          <a:xfrm>
            <a:off x="6384471" y="-1"/>
            <a:ext cx="2766162" cy="2443206"/>
          </a:xfrm>
          <a:prstGeom prst="rect">
            <a:avLst/>
          </a:prstGeom>
          <a:noFill/>
          <a:ln>
            <a:noFill/>
          </a:ln>
        </p:spPr>
      </p:sp>
      <p:sp>
        <p:nvSpPr>
          <p:cNvPr id="83" name="Google Shape;83;p22"/>
          <p:cNvSpPr/>
          <p:nvPr>
            <p:ph idx="5" type="pic"/>
          </p:nvPr>
        </p:nvSpPr>
        <p:spPr>
          <a:xfrm>
            <a:off x="3218642" y="2700297"/>
            <a:ext cx="2894325" cy="2443205"/>
          </a:xfrm>
          <a:prstGeom prst="rect">
            <a:avLst/>
          </a:prstGeom>
          <a:noFill/>
          <a:ln>
            <a:noFill/>
          </a:ln>
        </p:spPr>
      </p:sp>
      <p:sp>
        <p:nvSpPr>
          <p:cNvPr id="84" name="Google Shape;84;p22"/>
          <p:cNvSpPr/>
          <p:nvPr>
            <p:ph idx="6" type="pic"/>
          </p:nvPr>
        </p:nvSpPr>
        <p:spPr>
          <a:xfrm>
            <a:off x="5426807" y="1419675"/>
            <a:ext cx="3723826" cy="3723826"/>
          </a:xfrm>
          <a:prstGeom prst="rect">
            <a:avLst/>
          </a:prstGeom>
          <a:noFill/>
          <a:ln>
            <a:noFill/>
          </a:ln>
        </p:spPr>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_제목 슬라이드">
  <p:cSld name="13_제목 슬라이드">
    <p:spTree>
      <p:nvGrpSpPr>
        <p:cNvPr id="85" name="Shape 85"/>
        <p:cNvGrpSpPr/>
        <p:nvPr/>
      </p:nvGrpSpPr>
      <p:grpSpPr>
        <a:xfrm>
          <a:off x="0" y="0"/>
          <a:ext cx="0" cy="0"/>
          <a:chOff x="0" y="0"/>
          <a:chExt cx="0" cy="0"/>
        </a:xfrm>
      </p:grpSpPr>
      <p:sp>
        <p:nvSpPr>
          <p:cNvPr id="86" name="Google Shape;86;p23"/>
          <p:cNvSpPr/>
          <p:nvPr>
            <p:ph idx="2" type="pic"/>
          </p:nvPr>
        </p:nvSpPr>
        <p:spPr>
          <a:xfrm>
            <a:off x="0" y="0"/>
            <a:ext cx="9144000" cy="5143500"/>
          </a:xfrm>
          <a:prstGeom prst="rect">
            <a:avLst/>
          </a:prstGeom>
          <a:noFill/>
          <a:ln>
            <a:noFill/>
          </a:ln>
        </p:spPr>
      </p:sp>
      <p:sp>
        <p:nvSpPr>
          <p:cNvPr id="87" name="Google Shape;87;p23"/>
          <p:cNvSpPr/>
          <p:nvPr>
            <p:ph idx="3" type="pic"/>
          </p:nvPr>
        </p:nvSpPr>
        <p:spPr>
          <a:xfrm>
            <a:off x="3322333" y="792646"/>
            <a:ext cx="2499335" cy="3558209"/>
          </a:xfrm>
          <a:prstGeom prst="rect">
            <a:avLst/>
          </a:prstGeom>
          <a:noFill/>
          <a:ln>
            <a:noFill/>
          </a:ln>
        </p:spPr>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_제목 슬라이드">
  <p:cSld name="14_제목 슬라이드">
    <p:spTree>
      <p:nvGrpSpPr>
        <p:cNvPr id="88" name="Shape 88"/>
        <p:cNvGrpSpPr/>
        <p:nvPr/>
      </p:nvGrpSpPr>
      <p:grpSpPr>
        <a:xfrm>
          <a:off x="0" y="0"/>
          <a:ext cx="0" cy="0"/>
          <a:chOff x="0" y="0"/>
          <a:chExt cx="0" cy="0"/>
        </a:xfrm>
      </p:grpSpPr>
      <p:sp>
        <p:nvSpPr>
          <p:cNvPr id="89" name="Google Shape;89;p24"/>
          <p:cNvSpPr/>
          <p:nvPr>
            <p:ph idx="2" type="pic"/>
          </p:nvPr>
        </p:nvSpPr>
        <p:spPr>
          <a:xfrm>
            <a:off x="3531280" y="1112823"/>
            <a:ext cx="2081441" cy="1673756"/>
          </a:xfrm>
          <a:prstGeom prst="rect">
            <a:avLst/>
          </a:prstGeom>
          <a:noFill/>
          <a:ln>
            <a:noFill/>
          </a:ln>
        </p:spPr>
      </p:sp>
      <p:sp>
        <p:nvSpPr>
          <p:cNvPr id="90" name="Google Shape;90;p24"/>
          <p:cNvSpPr/>
          <p:nvPr>
            <p:ph idx="3" type="pic"/>
          </p:nvPr>
        </p:nvSpPr>
        <p:spPr>
          <a:xfrm>
            <a:off x="924787" y="1112823"/>
            <a:ext cx="2081441" cy="1673756"/>
          </a:xfrm>
          <a:prstGeom prst="rect">
            <a:avLst/>
          </a:prstGeom>
          <a:noFill/>
          <a:ln>
            <a:noFill/>
          </a:ln>
        </p:spPr>
      </p:sp>
      <p:sp>
        <p:nvSpPr>
          <p:cNvPr id="91" name="Google Shape;91;p24"/>
          <p:cNvSpPr/>
          <p:nvPr>
            <p:ph idx="4" type="pic"/>
          </p:nvPr>
        </p:nvSpPr>
        <p:spPr>
          <a:xfrm>
            <a:off x="6137773" y="1112823"/>
            <a:ext cx="2081441" cy="1673756"/>
          </a:xfrm>
          <a:prstGeom prst="rect">
            <a:avLst/>
          </a:prstGeom>
          <a:noFill/>
          <a:ln>
            <a:noFill/>
          </a:ln>
        </p:spPr>
      </p:sp>
      <p:sp>
        <p:nvSpPr>
          <p:cNvPr id="92" name="Google Shape;92;p24"/>
          <p:cNvSpPr/>
          <p:nvPr>
            <p:ph idx="5" type="pic"/>
          </p:nvPr>
        </p:nvSpPr>
        <p:spPr>
          <a:xfrm>
            <a:off x="0" y="2786578"/>
            <a:ext cx="9144000" cy="2356922"/>
          </a:xfrm>
          <a:prstGeom prst="rect">
            <a:avLst/>
          </a:prstGeom>
          <a:noFill/>
          <a:ln>
            <a:noFill/>
          </a:ln>
        </p:spPr>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_제목 슬라이드">
  <p:cSld name="15_제목 슬라이드">
    <p:spTree>
      <p:nvGrpSpPr>
        <p:cNvPr id="93" name="Shape 93"/>
        <p:cNvGrpSpPr/>
        <p:nvPr/>
      </p:nvGrpSpPr>
      <p:grpSpPr>
        <a:xfrm>
          <a:off x="0" y="0"/>
          <a:ext cx="0" cy="0"/>
          <a:chOff x="0" y="0"/>
          <a:chExt cx="0" cy="0"/>
        </a:xfrm>
      </p:grpSpPr>
      <p:sp>
        <p:nvSpPr>
          <p:cNvPr id="94" name="Google Shape;94;p25"/>
          <p:cNvSpPr/>
          <p:nvPr>
            <p:ph idx="2" type="pic"/>
          </p:nvPr>
        </p:nvSpPr>
        <p:spPr>
          <a:xfrm>
            <a:off x="0" y="0"/>
            <a:ext cx="9144000" cy="5143500"/>
          </a:xfrm>
          <a:prstGeom prst="rect">
            <a:avLst/>
          </a:prstGeom>
          <a:noFill/>
          <a:ln>
            <a:noFill/>
          </a:ln>
        </p:spPr>
      </p:sp>
      <p:sp>
        <p:nvSpPr>
          <p:cNvPr id="95" name="Google Shape;95;p25"/>
          <p:cNvSpPr/>
          <p:nvPr>
            <p:ph idx="3" type="pic"/>
          </p:nvPr>
        </p:nvSpPr>
        <p:spPr>
          <a:xfrm>
            <a:off x="3086474" y="0"/>
            <a:ext cx="2971053" cy="5143500"/>
          </a:xfrm>
          <a:prstGeom prst="rect">
            <a:avLst/>
          </a:prstGeom>
          <a:noFill/>
          <a:ln>
            <a:noFill/>
          </a:ln>
        </p:spPr>
      </p:sp>
      <p:sp>
        <p:nvSpPr>
          <p:cNvPr id="96" name="Google Shape;96;p25"/>
          <p:cNvSpPr/>
          <p:nvPr>
            <p:ph idx="4" type="pic"/>
          </p:nvPr>
        </p:nvSpPr>
        <p:spPr>
          <a:xfrm>
            <a:off x="6741049" y="1645935"/>
            <a:ext cx="1851631" cy="1851631"/>
          </a:xfrm>
          <a:prstGeom prst="rect">
            <a:avLst/>
          </a:prstGeom>
          <a:noFill/>
          <a:ln>
            <a:noFill/>
          </a:ln>
        </p:spPr>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_제목 슬라이드">
  <p:cSld name="16_제목 슬라이드">
    <p:spTree>
      <p:nvGrpSpPr>
        <p:cNvPr id="97" name="Shape 97"/>
        <p:cNvGrpSpPr/>
        <p:nvPr/>
      </p:nvGrpSpPr>
      <p:grpSpPr>
        <a:xfrm>
          <a:off x="0" y="0"/>
          <a:ext cx="0" cy="0"/>
          <a:chOff x="0" y="0"/>
          <a:chExt cx="0" cy="0"/>
        </a:xfrm>
      </p:grpSpPr>
      <p:sp>
        <p:nvSpPr>
          <p:cNvPr id="98" name="Google Shape;98;p26"/>
          <p:cNvSpPr/>
          <p:nvPr>
            <p:ph idx="2" type="pic"/>
          </p:nvPr>
        </p:nvSpPr>
        <p:spPr>
          <a:xfrm>
            <a:off x="0" y="0"/>
            <a:ext cx="9144000" cy="5143500"/>
          </a:xfrm>
          <a:prstGeom prst="rect">
            <a:avLst/>
          </a:prstGeom>
          <a:noFill/>
          <a:ln>
            <a:noFill/>
          </a:ln>
        </p:spPr>
      </p:sp>
      <p:sp>
        <p:nvSpPr>
          <p:cNvPr id="99" name="Google Shape;99;p26"/>
          <p:cNvSpPr/>
          <p:nvPr>
            <p:ph idx="3" type="pic"/>
          </p:nvPr>
        </p:nvSpPr>
        <p:spPr>
          <a:xfrm>
            <a:off x="734785" y="996007"/>
            <a:ext cx="1379765" cy="1379765"/>
          </a:xfrm>
          <a:prstGeom prst="ellipse">
            <a:avLst/>
          </a:prstGeom>
          <a:noFill/>
          <a:ln>
            <a:noFill/>
          </a:ln>
        </p:spPr>
      </p:sp>
      <p:sp>
        <p:nvSpPr>
          <p:cNvPr id="100" name="Google Shape;100;p26"/>
          <p:cNvSpPr/>
          <p:nvPr>
            <p:ph idx="4" type="pic"/>
          </p:nvPr>
        </p:nvSpPr>
        <p:spPr>
          <a:xfrm>
            <a:off x="4815600" y="996007"/>
            <a:ext cx="1379765" cy="1379765"/>
          </a:xfrm>
          <a:prstGeom prst="ellipse">
            <a:avLst/>
          </a:prstGeom>
          <a:noFill/>
          <a:ln>
            <a:noFill/>
          </a:ln>
        </p:spPr>
      </p:sp>
      <p:sp>
        <p:nvSpPr>
          <p:cNvPr id="101" name="Google Shape;101;p26"/>
          <p:cNvSpPr/>
          <p:nvPr>
            <p:ph idx="5" type="pic"/>
          </p:nvPr>
        </p:nvSpPr>
        <p:spPr>
          <a:xfrm>
            <a:off x="6856007" y="996007"/>
            <a:ext cx="1379765" cy="1379765"/>
          </a:xfrm>
          <a:prstGeom prst="ellipse">
            <a:avLst/>
          </a:prstGeom>
          <a:noFill/>
          <a:ln>
            <a:noFill/>
          </a:ln>
        </p:spPr>
      </p:sp>
      <p:sp>
        <p:nvSpPr>
          <p:cNvPr id="102" name="Google Shape;102;p26"/>
          <p:cNvSpPr/>
          <p:nvPr>
            <p:ph idx="6" type="pic"/>
          </p:nvPr>
        </p:nvSpPr>
        <p:spPr>
          <a:xfrm>
            <a:off x="2775193" y="996007"/>
            <a:ext cx="1379765" cy="1379765"/>
          </a:xfrm>
          <a:prstGeom prst="ellipse">
            <a:avLst/>
          </a:prstGeom>
          <a:noFill/>
          <a:ln>
            <a:noFill/>
          </a:ln>
        </p:spPr>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_제목 슬라이드">
  <p:cSld name="17_제목 슬라이드">
    <p:spTree>
      <p:nvGrpSpPr>
        <p:cNvPr id="103" name="Shape 103"/>
        <p:cNvGrpSpPr/>
        <p:nvPr/>
      </p:nvGrpSpPr>
      <p:grpSpPr>
        <a:xfrm>
          <a:off x="0" y="0"/>
          <a:ext cx="0" cy="0"/>
          <a:chOff x="0" y="0"/>
          <a:chExt cx="0" cy="0"/>
        </a:xfrm>
      </p:grpSpPr>
      <p:sp>
        <p:nvSpPr>
          <p:cNvPr id="104" name="Google Shape;104;p27"/>
          <p:cNvSpPr/>
          <p:nvPr>
            <p:ph idx="2" type="pic"/>
          </p:nvPr>
        </p:nvSpPr>
        <p:spPr>
          <a:xfrm>
            <a:off x="0" y="0"/>
            <a:ext cx="9144000" cy="3371162"/>
          </a:xfrm>
          <a:prstGeom prst="rect">
            <a:avLst/>
          </a:prstGeom>
          <a:noFill/>
          <a:ln>
            <a:noFill/>
          </a:ln>
        </p:spPr>
      </p:sp>
      <p:sp>
        <p:nvSpPr>
          <p:cNvPr id="105" name="Google Shape;105;p27"/>
          <p:cNvSpPr/>
          <p:nvPr>
            <p:ph idx="3" type="pic"/>
          </p:nvPr>
        </p:nvSpPr>
        <p:spPr>
          <a:xfrm>
            <a:off x="5898942" y="1888372"/>
            <a:ext cx="2570275" cy="2570275"/>
          </a:xfrm>
          <a:prstGeom prst="ellipse">
            <a:avLst/>
          </a:prstGeom>
          <a:noFill/>
          <a:ln>
            <a:noFill/>
          </a:ln>
        </p:spPr>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9_제목 슬라이드">
  <p:cSld name="19_제목 슬라이드">
    <p:spTree>
      <p:nvGrpSpPr>
        <p:cNvPr id="106" name="Shape 106"/>
        <p:cNvGrpSpPr/>
        <p:nvPr/>
      </p:nvGrpSpPr>
      <p:grpSpPr>
        <a:xfrm>
          <a:off x="0" y="0"/>
          <a:ext cx="0" cy="0"/>
          <a:chOff x="0" y="0"/>
          <a:chExt cx="0" cy="0"/>
        </a:xfrm>
      </p:grpSpPr>
      <p:sp>
        <p:nvSpPr>
          <p:cNvPr id="107" name="Google Shape;107;p28"/>
          <p:cNvSpPr/>
          <p:nvPr>
            <p:ph idx="2" type="pic"/>
          </p:nvPr>
        </p:nvSpPr>
        <p:spPr>
          <a:xfrm>
            <a:off x="0" y="0"/>
            <a:ext cx="4888735" cy="5143500"/>
          </a:xfrm>
          <a:prstGeom prst="rect">
            <a:avLst/>
          </a:prstGeom>
          <a:noFill/>
          <a:ln>
            <a:noFill/>
          </a:ln>
        </p:spPr>
      </p:sp>
      <p:sp>
        <p:nvSpPr>
          <p:cNvPr id="108" name="Google Shape;108;p28"/>
          <p:cNvSpPr/>
          <p:nvPr>
            <p:ph idx="3" type="pic"/>
          </p:nvPr>
        </p:nvSpPr>
        <p:spPr>
          <a:xfrm>
            <a:off x="5757291" y="1015074"/>
            <a:ext cx="2612775" cy="1556676"/>
          </a:xfrm>
          <a:prstGeom prst="rect">
            <a:avLst/>
          </a:prstGeom>
          <a:noFill/>
          <a:ln>
            <a:noFill/>
          </a:ln>
        </p:spPr>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_제목 슬라이드">
  <p:cSld name="18_제목 슬라이드">
    <p:spTree>
      <p:nvGrpSpPr>
        <p:cNvPr id="109" name="Shape 109"/>
        <p:cNvGrpSpPr/>
        <p:nvPr/>
      </p:nvGrpSpPr>
      <p:grpSpPr>
        <a:xfrm>
          <a:off x="0" y="0"/>
          <a:ext cx="0" cy="0"/>
          <a:chOff x="0" y="0"/>
          <a:chExt cx="0" cy="0"/>
        </a:xfrm>
      </p:grpSpPr>
      <p:sp>
        <p:nvSpPr>
          <p:cNvPr id="110" name="Google Shape;110;p29"/>
          <p:cNvSpPr/>
          <p:nvPr>
            <p:ph idx="2" type="pic"/>
          </p:nvPr>
        </p:nvSpPr>
        <p:spPr>
          <a:xfrm>
            <a:off x="1539702" y="1704172"/>
            <a:ext cx="1901428" cy="1900238"/>
          </a:xfrm>
          <a:prstGeom prst="rect">
            <a:avLst/>
          </a:prstGeom>
          <a:noFill/>
          <a:ln>
            <a:noFill/>
          </a:ln>
        </p:spPr>
      </p:sp>
      <p:sp>
        <p:nvSpPr>
          <p:cNvPr id="111" name="Google Shape;111;p29"/>
          <p:cNvSpPr/>
          <p:nvPr>
            <p:ph idx="3" type="pic"/>
          </p:nvPr>
        </p:nvSpPr>
        <p:spPr>
          <a:xfrm>
            <a:off x="3621286" y="1704172"/>
            <a:ext cx="1901428" cy="1900238"/>
          </a:xfrm>
          <a:prstGeom prst="rect">
            <a:avLst/>
          </a:prstGeom>
          <a:noFill/>
          <a:ln>
            <a:noFill/>
          </a:ln>
        </p:spPr>
      </p:sp>
      <p:sp>
        <p:nvSpPr>
          <p:cNvPr id="112" name="Google Shape;112;p29"/>
          <p:cNvSpPr/>
          <p:nvPr>
            <p:ph idx="4" type="pic"/>
          </p:nvPr>
        </p:nvSpPr>
        <p:spPr>
          <a:xfrm>
            <a:off x="5702871" y="1704172"/>
            <a:ext cx="1901428" cy="1900238"/>
          </a:xfrm>
          <a:prstGeom prst="rect">
            <a:avLst/>
          </a:prstGeom>
          <a:noFill/>
          <a:ln>
            <a:noFill/>
          </a:ln>
        </p:spPr>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_제목 슬라이드">
  <p:cSld name="22_제목 슬라이드">
    <p:spTree>
      <p:nvGrpSpPr>
        <p:cNvPr id="113" name="Shape 113"/>
        <p:cNvGrpSpPr/>
        <p:nvPr/>
      </p:nvGrpSpPr>
      <p:grpSpPr>
        <a:xfrm>
          <a:off x="0" y="0"/>
          <a:ext cx="0" cy="0"/>
          <a:chOff x="0" y="0"/>
          <a:chExt cx="0" cy="0"/>
        </a:xfrm>
      </p:grpSpPr>
      <p:sp>
        <p:nvSpPr>
          <p:cNvPr id="114" name="Google Shape;114;p30"/>
          <p:cNvSpPr/>
          <p:nvPr>
            <p:ph idx="2" type="pic"/>
          </p:nvPr>
        </p:nvSpPr>
        <p:spPr>
          <a:xfrm>
            <a:off x="0" y="0"/>
            <a:ext cx="9144000" cy="5143500"/>
          </a:xfrm>
          <a:prstGeom prst="rect">
            <a:avLst/>
          </a:prstGeom>
          <a:noFill/>
          <a:ln>
            <a:noFill/>
          </a:ln>
        </p:spPr>
      </p:sp>
      <p:sp>
        <p:nvSpPr>
          <p:cNvPr id="115" name="Google Shape;115;p30"/>
          <p:cNvSpPr/>
          <p:nvPr>
            <p:ph idx="3" type="pic"/>
          </p:nvPr>
        </p:nvSpPr>
        <p:spPr>
          <a:xfrm>
            <a:off x="1447113" y="793214"/>
            <a:ext cx="1565312" cy="1565312"/>
          </a:xfrm>
          <a:prstGeom prst="ellipse">
            <a:avLst/>
          </a:prstGeom>
          <a:noFill/>
          <a:ln>
            <a:no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5" name="Shape 15"/>
        <p:cNvGrpSpPr/>
        <p:nvPr/>
      </p:nvGrpSpPr>
      <p:grpSpPr>
        <a:xfrm>
          <a:off x="0" y="0"/>
          <a:ext cx="0" cy="0"/>
          <a:chOff x="0" y="0"/>
          <a:chExt cx="0" cy="0"/>
        </a:xfrm>
      </p:grpSpPr>
      <p:sp>
        <p:nvSpPr>
          <p:cNvPr id="16" name="Google Shape;16;p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90000"/>
              </a:lnSpc>
              <a:spcBef>
                <a:spcPts val="0"/>
              </a:spcBef>
              <a:spcAft>
                <a:spcPts val="0"/>
              </a:spcAft>
              <a:buClr>
                <a:schemeClr val="dk1"/>
              </a:buClr>
              <a:buSzPts val="3000"/>
              <a:buFont typeface="Arial"/>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17" name="Google Shape;17;p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gn="l">
              <a:lnSpc>
                <a:spcPct val="90000"/>
              </a:lnSpc>
              <a:spcBef>
                <a:spcPts val="0"/>
              </a:spcBef>
              <a:spcAft>
                <a:spcPts val="0"/>
              </a:spcAft>
              <a:buClr>
                <a:schemeClr val="dk1"/>
              </a:buClr>
              <a:buSzPts val="1800"/>
              <a:buChar char="●"/>
              <a:defRPr/>
            </a:lvl1pPr>
            <a:lvl2pPr indent="-317500" lvl="1" marL="914400" algn="l">
              <a:lnSpc>
                <a:spcPct val="90000"/>
              </a:lnSpc>
              <a:spcBef>
                <a:spcPts val="1600"/>
              </a:spcBef>
              <a:spcAft>
                <a:spcPts val="0"/>
              </a:spcAft>
              <a:buClr>
                <a:schemeClr val="dk1"/>
              </a:buClr>
              <a:buSzPts val="1400"/>
              <a:buChar char="○"/>
              <a:defRPr/>
            </a:lvl2pPr>
            <a:lvl3pPr indent="-317500" lvl="2" marL="1371600" algn="l">
              <a:lnSpc>
                <a:spcPct val="90000"/>
              </a:lnSpc>
              <a:spcBef>
                <a:spcPts val="1600"/>
              </a:spcBef>
              <a:spcAft>
                <a:spcPts val="0"/>
              </a:spcAft>
              <a:buClr>
                <a:schemeClr val="dk1"/>
              </a:buClr>
              <a:buSzPts val="1400"/>
              <a:buChar char="■"/>
              <a:defRPr/>
            </a:lvl3pPr>
            <a:lvl4pPr indent="-317500" lvl="3" marL="1828800" algn="l">
              <a:lnSpc>
                <a:spcPct val="90000"/>
              </a:lnSpc>
              <a:spcBef>
                <a:spcPts val="1600"/>
              </a:spcBef>
              <a:spcAft>
                <a:spcPts val="0"/>
              </a:spcAft>
              <a:buClr>
                <a:schemeClr val="dk1"/>
              </a:buClr>
              <a:buSzPts val="1400"/>
              <a:buChar char="●"/>
              <a:defRPr/>
            </a:lvl4pPr>
            <a:lvl5pPr indent="-317500" lvl="4" marL="2286000" algn="l">
              <a:lnSpc>
                <a:spcPct val="90000"/>
              </a:lnSpc>
              <a:spcBef>
                <a:spcPts val="1600"/>
              </a:spcBef>
              <a:spcAft>
                <a:spcPts val="0"/>
              </a:spcAft>
              <a:buClr>
                <a:schemeClr val="dk1"/>
              </a:buClr>
              <a:buSzPts val="1400"/>
              <a:buChar char="○"/>
              <a:defRPr/>
            </a:lvl5pPr>
            <a:lvl6pPr indent="-317500" lvl="5" marL="2743200" algn="l">
              <a:lnSpc>
                <a:spcPct val="90000"/>
              </a:lnSpc>
              <a:spcBef>
                <a:spcPts val="1600"/>
              </a:spcBef>
              <a:spcAft>
                <a:spcPts val="0"/>
              </a:spcAft>
              <a:buClr>
                <a:schemeClr val="dk1"/>
              </a:buClr>
              <a:buSzPts val="1400"/>
              <a:buChar char="■"/>
              <a:defRPr/>
            </a:lvl6pPr>
            <a:lvl7pPr indent="-317500" lvl="6" marL="3200400" algn="l">
              <a:lnSpc>
                <a:spcPct val="90000"/>
              </a:lnSpc>
              <a:spcBef>
                <a:spcPts val="1600"/>
              </a:spcBef>
              <a:spcAft>
                <a:spcPts val="0"/>
              </a:spcAft>
              <a:buClr>
                <a:schemeClr val="dk1"/>
              </a:buClr>
              <a:buSzPts val="1400"/>
              <a:buChar char="●"/>
              <a:defRPr/>
            </a:lvl7pPr>
            <a:lvl8pPr indent="-317500" lvl="7" marL="3657600" algn="l">
              <a:lnSpc>
                <a:spcPct val="90000"/>
              </a:lnSpc>
              <a:spcBef>
                <a:spcPts val="1600"/>
              </a:spcBef>
              <a:spcAft>
                <a:spcPts val="0"/>
              </a:spcAft>
              <a:buClr>
                <a:schemeClr val="dk1"/>
              </a:buClr>
              <a:buSzPts val="1400"/>
              <a:buChar char="○"/>
              <a:defRPr/>
            </a:lvl8pPr>
            <a:lvl9pPr indent="-317500" lvl="8" marL="4114800" algn="l">
              <a:lnSpc>
                <a:spcPct val="90000"/>
              </a:lnSpc>
              <a:spcBef>
                <a:spcPts val="1600"/>
              </a:spcBef>
              <a:spcAft>
                <a:spcPts val="1600"/>
              </a:spcAft>
              <a:buClr>
                <a:schemeClr val="dk1"/>
              </a:buClr>
              <a:buSzPts val="1400"/>
              <a:buChar char="■"/>
              <a:defRPr/>
            </a:lvl9pPr>
          </a:lstStyle>
          <a:p/>
        </p:txBody>
      </p:sp>
      <p:sp>
        <p:nvSpPr>
          <p:cNvPr id="18" name="Google Shape;18;p4"/>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_제목 슬라이드">
  <p:cSld name="20_제목 슬라이드">
    <p:spTree>
      <p:nvGrpSpPr>
        <p:cNvPr id="116" name="Shape 116"/>
        <p:cNvGrpSpPr/>
        <p:nvPr/>
      </p:nvGrpSpPr>
      <p:grpSpPr>
        <a:xfrm>
          <a:off x="0" y="0"/>
          <a:ext cx="0" cy="0"/>
          <a:chOff x="0" y="0"/>
          <a:chExt cx="0" cy="0"/>
        </a:xfrm>
      </p:grpSpPr>
      <p:sp>
        <p:nvSpPr>
          <p:cNvPr id="117" name="Google Shape;117;p31"/>
          <p:cNvSpPr/>
          <p:nvPr>
            <p:ph idx="2" type="pic"/>
          </p:nvPr>
        </p:nvSpPr>
        <p:spPr>
          <a:xfrm>
            <a:off x="0" y="0"/>
            <a:ext cx="9144000" cy="5143500"/>
          </a:xfrm>
          <a:prstGeom prst="rect">
            <a:avLst/>
          </a:prstGeom>
          <a:noFill/>
          <a:ln>
            <a:noFill/>
          </a:ln>
        </p:spPr>
      </p:sp>
      <p:sp>
        <p:nvSpPr>
          <p:cNvPr id="118" name="Google Shape;118;p31"/>
          <p:cNvSpPr/>
          <p:nvPr>
            <p:ph idx="3" type="pic"/>
          </p:nvPr>
        </p:nvSpPr>
        <p:spPr>
          <a:xfrm>
            <a:off x="734785" y="1574392"/>
            <a:ext cx="1379765" cy="1379765"/>
          </a:xfrm>
          <a:prstGeom prst="ellipse">
            <a:avLst/>
          </a:prstGeom>
          <a:noFill/>
          <a:ln>
            <a:noFill/>
          </a:ln>
        </p:spPr>
      </p:sp>
      <p:sp>
        <p:nvSpPr>
          <p:cNvPr id="119" name="Google Shape;119;p31"/>
          <p:cNvSpPr/>
          <p:nvPr>
            <p:ph idx="4" type="pic"/>
          </p:nvPr>
        </p:nvSpPr>
        <p:spPr>
          <a:xfrm>
            <a:off x="4757761" y="1574392"/>
            <a:ext cx="1379765" cy="1379765"/>
          </a:xfrm>
          <a:prstGeom prst="ellipse">
            <a:avLst/>
          </a:prstGeom>
          <a:noFill/>
          <a:ln>
            <a:noFill/>
          </a:ln>
        </p:spPr>
      </p:sp>
      <p:sp>
        <p:nvSpPr>
          <p:cNvPr id="120" name="Google Shape;120;p31"/>
          <p:cNvSpPr/>
          <p:nvPr>
            <p:ph idx="5" type="pic"/>
          </p:nvPr>
        </p:nvSpPr>
        <p:spPr>
          <a:xfrm>
            <a:off x="4757761" y="3259973"/>
            <a:ext cx="1379765" cy="1379765"/>
          </a:xfrm>
          <a:prstGeom prst="ellipse">
            <a:avLst/>
          </a:prstGeom>
          <a:noFill/>
          <a:ln>
            <a:noFill/>
          </a:ln>
        </p:spPr>
      </p:sp>
      <p:sp>
        <p:nvSpPr>
          <p:cNvPr id="121" name="Google Shape;121;p31"/>
          <p:cNvSpPr/>
          <p:nvPr>
            <p:ph idx="6" type="pic"/>
          </p:nvPr>
        </p:nvSpPr>
        <p:spPr>
          <a:xfrm>
            <a:off x="734785" y="3259973"/>
            <a:ext cx="1379765" cy="1379765"/>
          </a:xfrm>
          <a:prstGeom prst="ellipse">
            <a:avLst/>
          </a:prstGeom>
          <a:noFill/>
          <a:ln>
            <a:noFill/>
          </a:ln>
        </p:spPr>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사용자 지정 레이아웃">
  <p:cSld name="사용자 지정 레이아웃">
    <p:spTree>
      <p:nvGrpSpPr>
        <p:cNvPr id="122" name="Shape 122"/>
        <p:cNvGrpSpPr/>
        <p:nvPr/>
      </p:nvGrpSpPr>
      <p:grpSpPr>
        <a:xfrm>
          <a:off x="0" y="0"/>
          <a:ext cx="0" cy="0"/>
          <a:chOff x="0" y="0"/>
          <a:chExt cx="0" cy="0"/>
        </a:xfrm>
      </p:grpSpPr>
      <p:sp>
        <p:nvSpPr>
          <p:cNvPr id="123" name="Google Shape;123;p32"/>
          <p:cNvSpPr txBox="1"/>
          <p:nvPr>
            <p:ph type="title"/>
          </p:nvPr>
        </p:nvSpPr>
        <p:spPr>
          <a:xfrm>
            <a:off x="628650" y="300419"/>
            <a:ext cx="7886700" cy="994172"/>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rgbClr val="0F5A45"/>
              </a:buClr>
              <a:buSzPts val="4050"/>
              <a:buFont typeface="Arial"/>
              <a:buNone/>
              <a:defRPr b="1" sz="4050">
                <a:solidFill>
                  <a:srgbClr val="0F5A45"/>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4" name="Google Shape;124;p32"/>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5" name="Google Shape;125;p32"/>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6" name="Google Shape;126;p32"/>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사용자 지정 레이아웃">
  <p:cSld name="7_사용자 지정 레이아웃">
    <p:spTree>
      <p:nvGrpSpPr>
        <p:cNvPr id="127" name="Shape 127"/>
        <p:cNvGrpSpPr/>
        <p:nvPr/>
      </p:nvGrpSpPr>
      <p:grpSpPr>
        <a:xfrm>
          <a:off x="0" y="0"/>
          <a:ext cx="0" cy="0"/>
          <a:chOff x="0" y="0"/>
          <a:chExt cx="0" cy="0"/>
        </a:xfrm>
      </p:grpSpPr>
      <p:sp>
        <p:nvSpPr>
          <p:cNvPr id="128" name="Google Shape;128;p33"/>
          <p:cNvSpPr txBox="1"/>
          <p:nvPr>
            <p:ph type="title"/>
          </p:nvPr>
        </p:nvSpPr>
        <p:spPr>
          <a:xfrm>
            <a:off x="628650" y="386144"/>
            <a:ext cx="7886700" cy="994172"/>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rgbClr val="0F5A45"/>
              </a:buClr>
              <a:buSzPts val="4050"/>
              <a:buFont typeface="Arial"/>
              <a:buNone/>
              <a:defRPr b="1" sz="4050">
                <a:solidFill>
                  <a:srgbClr val="0F5A45"/>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9" name="Google Shape;129;p33"/>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0" name="Google Shape;130;p33"/>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1" name="Google Shape;131;p33"/>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
        <p:nvSpPr>
          <p:cNvPr id="132" name="Google Shape;132;p33"/>
          <p:cNvSpPr/>
          <p:nvPr>
            <p:ph idx="2" type="pic"/>
          </p:nvPr>
        </p:nvSpPr>
        <p:spPr>
          <a:xfrm>
            <a:off x="3739356" y="2228456"/>
            <a:ext cx="1681892" cy="1681892"/>
          </a:xfrm>
          <a:prstGeom prst="rect">
            <a:avLst/>
          </a:prstGeom>
          <a:noFill/>
          <a:ln>
            <a:noFill/>
          </a:ln>
        </p:spPr>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사용자 지정 레이아웃">
  <p:cSld name="4_사용자 지정 레이아웃">
    <p:spTree>
      <p:nvGrpSpPr>
        <p:cNvPr id="133" name="Shape 133"/>
        <p:cNvGrpSpPr/>
        <p:nvPr/>
      </p:nvGrpSpPr>
      <p:grpSpPr>
        <a:xfrm>
          <a:off x="0" y="0"/>
          <a:ext cx="0" cy="0"/>
          <a:chOff x="0" y="0"/>
          <a:chExt cx="0" cy="0"/>
        </a:xfrm>
      </p:grpSpPr>
      <p:sp>
        <p:nvSpPr>
          <p:cNvPr id="134" name="Google Shape;134;p34"/>
          <p:cNvSpPr txBox="1"/>
          <p:nvPr>
            <p:ph type="title"/>
          </p:nvPr>
        </p:nvSpPr>
        <p:spPr>
          <a:xfrm>
            <a:off x="742951" y="862049"/>
            <a:ext cx="5136356" cy="20641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0F5A45"/>
              </a:buClr>
              <a:buSzPts val="4050"/>
              <a:buFont typeface="Arial"/>
              <a:buNone/>
              <a:defRPr b="1" sz="4050">
                <a:solidFill>
                  <a:srgbClr val="0F5A45"/>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5" name="Google Shape;135;p34"/>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6" name="Google Shape;136;p34"/>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7" name="Google Shape;137;p34"/>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
        <p:nvSpPr>
          <p:cNvPr id="138" name="Google Shape;138;p34"/>
          <p:cNvSpPr/>
          <p:nvPr>
            <p:ph idx="2" type="pic"/>
          </p:nvPr>
        </p:nvSpPr>
        <p:spPr>
          <a:xfrm>
            <a:off x="0" y="0"/>
            <a:ext cx="4121944" cy="5143500"/>
          </a:xfrm>
          <a:prstGeom prst="rect">
            <a:avLst/>
          </a:prstGeom>
          <a:noFill/>
          <a:ln>
            <a:noFill/>
          </a:ln>
        </p:spPr>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사용자 지정 레이아웃">
  <p:cSld name="9_사용자 지정 레이아웃">
    <p:spTree>
      <p:nvGrpSpPr>
        <p:cNvPr id="139" name="Shape 139"/>
        <p:cNvGrpSpPr/>
        <p:nvPr/>
      </p:nvGrpSpPr>
      <p:grpSpPr>
        <a:xfrm>
          <a:off x="0" y="0"/>
          <a:ext cx="0" cy="0"/>
          <a:chOff x="0" y="0"/>
          <a:chExt cx="0" cy="0"/>
        </a:xfrm>
      </p:grpSpPr>
      <p:sp>
        <p:nvSpPr>
          <p:cNvPr id="140" name="Google Shape;140;p35"/>
          <p:cNvSpPr/>
          <p:nvPr>
            <p:ph idx="2" type="pic"/>
          </p:nvPr>
        </p:nvSpPr>
        <p:spPr>
          <a:xfrm>
            <a:off x="0" y="0"/>
            <a:ext cx="3818335" cy="5143500"/>
          </a:xfrm>
          <a:prstGeom prst="rect">
            <a:avLst/>
          </a:prstGeom>
          <a:noFill/>
          <a:ln>
            <a:noFill/>
          </a:ln>
        </p:spPr>
      </p:sp>
      <p:sp>
        <p:nvSpPr>
          <p:cNvPr id="141" name="Google Shape;141;p35"/>
          <p:cNvSpPr txBox="1"/>
          <p:nvPr>
            <p:ph type="title"/>
          </p:nvPr>
        </p:nvSpPr>
        <p:spPr>
          <a:xfrm>
            <a:off x="742951" y="862049"/>
            <a:ext cx="5136356" cy="20641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0F5A45"/>
              </a:buClr>
              <a:buSzPts val="4050"/>
              <a:buFont typeface="Arial"/>
              <a:buNone/>
              <a:defRPr b="1" sz="4050">
                <a:solidFill>
                  <a:srgbClr val="0F5A45"/>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2" name="Google Shape;142;p35"/>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3" name="Google Shape;143;p35"/>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4" name="Google Shape;144;p35"/>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사용자 지정 레이아웃">
  <p:cSld name="8_사용자 지정 레이아웃">
    <p:spTree>
      <p:nvGrpSpPr>
        <p:cNvPr id="145" name="Shape 145"/>
        <p:cNvGrpSpPr/>
        <p:nvPr/>
      </p:nvGrpSpPr>
      <p:grpSpPr>
        <a:xfrm>
          <a:off x="0" y="0"/>
          <a:ext cx="0" cy="0"/>
          <a:chOff x="0" y="0"/>
          <a:chExt cx="0" cy="0"/>
        </a:xfrm>
      </p:grpSpPr>
      <p:sp>
        <p:nvSpPr>
          <p:cNvPr id="146" name="Google Shape;146;p36"/>
          <p:cNvSpPr txBox="1"/>
          <p:nvPr>
            <p:ph type="title"/>
          </p:nvPr>
        </p:nvSpPr>
        <p:spPr>
          <a:xfrm>
            <a:off x="1185863" y="776324"/>
            <a:ext cx="5136356" cy="20641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0F5A45"/>
              </a:buClr>
              <a:buSzPts val="4050"/>
              <a:buFont typeface="Arial"/>
              <a:buNone/>
              <a:defRPr b="1" sz="4050">
                <a:solidFill>
                  <a:srgbClr val="0F5A45"/>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7" name="Google Shape;147;p36"/>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8" name="Google Shape;148;p36"/>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9" name="Google Shape;149;p36"/>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사용자 지정 레이아웃">
  <p:cSld name="6_사용자 지정 레이아웃">
    <p:spTree>
      <p:nvGrpSpPr>
        <p:cNvPr id="150" name="Shape 150"/>
        <p:cNvGrpSpPr/>
        <p:nvPr/>
      </p:nvGrpSpPr>
      <p:grpSpPr>
        <a:xfrm>
          <a:off x="0" y="0"/>
          <a:ext cx="0" cy="0"/>
          <a:chOff x="0" y="0"/>
          <a:chExt cx="0" cy="0"/>
        </a:xfrm>
      </p:grpSpPr>
      <p:sp>
        <p:nvSpPr>
          <p:cNvPr id="151" name="Google Shape;151;p37"/>
          <p:cNvSpPr txBox="1"/>
          <p:nvPr>
            <p:ph type="title"/>
          </p:nvPr>
        </p:nvSpPr>
        <p:spPr>
          <a:xfrm>
            <a:off x="781050" y="862049"/>
            <a:ext cx="5136356" cy="20641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0F5A45"/>
              </a:buClr>
              <a:buSzPts val="4050"/>
              <a:buFont typeface="Arial"/>
              <a:buNone/>
              <a:defRPr b="1" sz="4050">
                <a:solidFill>
                  <a:srgbClr val="0F5A45"/>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2" name="Google Shape;152;p37"/>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3" name="Google Shape;153;p37"/>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4" name="Google Shape;154;p37"/>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
        <p:nvSpPr>
          <p:cNvPr id="155" name="Google Shape;155;p37"/>
          <p:cNvSpPr/>
          <p:nvPr>
            <p:ph idx="2" type="pic"/>
          </p:nvPr>
        </p:nvSpPr>
        <p:spPr>
          <a:xfrm>
            <a:off x="4699369" y="1119608"/>
            <a:ext cx="1626367" cy="1493552"/>
          </a:xfrm>
          <a:prstGeom prst="rect">
            <a:avLst/>
          </a:prstGeom>
          <a:noFill/>
          <a:ln>
            <a:noFill/>
          </a:ln>
        </p:spPr>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사용자 지정 레이아웃">
  <p:cSld name="5_사용자 지정 레이아웃">
    <p:spTree>
      <p:nvGrpSpPr>
        <p:cNvPr id="156" name="Shape 156"/>
        <p:cNvGrpSpPr/>
        <p:nvPr/>
      </p:nvGrpSpPr>
      <p:grpSpPr>
        <a:xfrm>
          <a:off x="0" y="0"/>
          <a:ext cx="0" cy="0"/>
          <a:chOff x="0" y="0"/>
          <a:chExt cx="0" cy="0"/>
        </a:xfrm>
      </p:grpSpPr>
      <p:sp>
        <p:nvSpPr>
          <p:cNvPr id="157" name="Google Shape;157;p38"/>
          <p:cNvSpPr/>
          <p:nvPr>
            <p:ph idx="2" type="pic"/>
          </p:nvPr>
        </p:nvSpPr>
        <p:spPr>
          <a:xfrm>
            <a:off x="1" y="0"/>
            <a:ext cx="4011282" cy="5143500"/>
          </a:xfrm>
          <a:prstGeom prst="rect">
            <a:avLst/>
          </a:prstGeom>
          <a:noFill/>
          <a:ln>
            <a:noFill/>
          </a:ln>
        </p:spPr>
      </p:sp>
      <p:sp>
        <p:nvSpPr>
          <p:cNvPr id="158" name="Google Shape;158;p38"/>
          <p:cNvSpPr txBox="1"/>
          <p:nvPr>
            <p:ph type="title"/>
          </p:nvPr>
        </p:nvSpPr>
        <p:spPr>
          <a:xfrm>
            <a:off x="723901" y="862049"/>
            <a:ext cx="5136356" cy="20641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0F5A45"/>
              </a:buClr>
              <a:buSzPts val="4050"/>
              <a:buFont typeface="Arial"/>
              <a:buNone/>
              <a:defRPr b="1" sz="4050">
                <a:solidFill>
                  <a:srgbClr val="0F5A45"/>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9" name="Google Shape;159;p38"/>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0" name="Google Shape;160;p38"/>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1" name="Google Shape;161;p38"/>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사용자 지정 레이아웃">
  <p:cSld name="3_사용자 지정 레이아웃">
    <p:spTree>
      <p:nvGrpSpPr>
        <p:cNvPr id="162" name="Shape 162"/>
        <p:cNvGrpSpPr/>
        <p:nvPr/>
      </p:nvGrpSpPr>
      <p:grpSpPr>
        <a:xfrm>
          <a:off x="0" y="0"/>
          <a:ext cx="0" cy="0"/>
          <a:chOff x="0" y="0"/>
          <a:chExt cx="0" cy="0"/>
        </a:xfrm>
      </p:grpSpPr>
      <p:sp>
        <p:nvSpPr>
          <p:cNvPr id="163" name="Google Shape;163;p39"/>
          <p:cNvSpPr txBox="1"/>
          <p:nvPr>
            <p:ph type="title"/>
          </p:nvPr>
        </p:nvSpPr>
        <p:spPr>
          <a:xfrm>
            <a:off x="628650" y="264700"/>
            <a:ext cx="7886700" cy="994172"/>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rgbClr val="0F5A45"/>
              </a:buClr>
              <a:buSzPts val="4050"/>
              <a:buFont typeface="Arial"/>
              <a:buNone/>
              <a:defRPr b="1" sz="4050">
                <a:solidFill>
                  <a:srgbClr val="0F5A45"/>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4" name="Google Shape;164;p39"/>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5" name="Google Shape;165;p39"/>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6" name="Google Shape;166;p39"/>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
        <p:nvSpPr>
          <p:cNvPr id="167" name="Google Shape;167;p39"/>
          <p:cNvSpPr/>
          <p:nvPr>
            <p:ph idx="2" type="pic"/>
          </p:nvPr>
        </p:nvSpPr>
        <p:spPr>
          <a:xfrm>
            <a:off x="1550658" y="2114359"/>
            <a:ext cx="1014092" cy="1014092"/>
          </a:xfrm>
          <a:prstGeom prst="rect">
            <a:avLst/>
          </a:prstGeom>
          <a:noFill/>
          <a:ln>
            <a:noFill/>
          </a:ln>
        </p:spPr>
      </p:sp>
      <p:sp>
        <p:nvSpPr>
          <p:cNvPr id="168" name="Google Shape;168;p39"/>
          <p:cNvSpPr/>
          <p:nvPr>
            <p:ph idx="3" type="pic"/>
          </p:nvPr>
        </p:nvSpPr>
        <p:spPr>
          <a:xfrm>
            <a:off x="4111848" y="2114359"/>
            <a:ext cx="1013793" cy="1014092"/>
          </a:xfrm>
          <a:prstGeom prst="rect">
            <a:avLst/>
          </a:prstGeom>
          <a:noFill/>
          <a:ln>
            <a:noFill/>
          </a:ln>
        </p:spPr>
      </p:sp>
      <p:sp>
        <p:nvSpPr>
          <p:cNvPr id="169" name="Google Shape;169;p39"/>
          <p:cNvSpPr/>
          <p:nvPr>
            <p:ph idx="4" type="pic"/>
          </p:nvPr>
        </p:nvSpPr>
        <p:spPr>
          <a:xfrm>
            <a:off x="6631351" y="2114359"/>
            <a:ext cx="1014092" cy="1014092"/>
          </a:xfrm>
          <a:prstGeom prst="rect">
            <a:avLst/>
          </a:prstGeom>
          <a:noFill/>
          <a:ln>
            <a:noFill/>
          </a:ln>
        </p:spPr>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사용자 지정 레이아웃">
  <p:cSld name="2_사용자 지정 레이아웃">
    <p:spTree>
      <p:nvGrpSpPr>
        <p:cNvPr id="170" name="Shape 170"/>
        <p:cNvGrpSpPr/>
        <p:nvPr/>
      </p:nvGrpSpPr>
      <p:grpSpPr>
        <a:xfrm>
          <a:off x="0" y="0"/>
          <a:ext cx="0" cy="0"/>
          <a:chOff x="0" y="0"/>
          <a:chExt cx="0" cy="0"/>
        </a:xfrm>
      </p:grpSpPr>
      <p:sp>
        <p:nvSpPr>
          <p:cNvPr id="171" name="Google Shape;171;p40"/>
          <p:cNvSpPr txBox="1"/>
          <p:nvPr>
            <p:ph type="title"/>
          </p:nvPr>
        </p:nvSpPr>
        <p:spPr>
          <a:xfrm>
            <a:off x="628650" y="314707"/>
            <a:ext cx="7886700" cy="994172"/>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rgbClr val="0F5A45"/>
              </a:buClr>
              <a:buSzPts val="4050"/>
              <a:buFont typeface="Arial"/>
              <a:buNone/>
              <a:defRPr b="1" sz="4050">
                <a:solidFill>
                  <a:srgbClr val="0F5A45"/>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2" name="Google Shape;172;p40"/>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3" name="Google Shape;173;p40"/>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4" name="Google Shape;174;p40"/>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
        <p:nvSpPr>
          <p:cNvPr id="175" name="Google Shape;175;p40"/>
          <p:cNvSpPr/>
          <p:nvPr>
            <p:ph idx="2" type="pic"/>
          </p:nvPr>
        </p:nvSpPr>
        <p:spPr>
          <a:xfrm>
            <a:off x="1421266" y="1751253"/>
            <a:ext cx="1086977" cy="1086975"/>
          </a:xfrm>
          <a:prstGeom prst="rect">
            <a:avLst/>
          </a:prstGeom>
          <a:noFill/>
          <a:ln>
            <a:no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 name="Shape 19"/>
        <p:cNvGrpSpPr/>
        <p:nvPr/>
      </p:nvGrpSpPr>
      <p:grpSpPr>
        <a:xfrm>
          <a:off x="0" y="0"/>
          <a:ext cx="0" cy="0"/>
          <a:chOff x="0" y="0"/>
          <a:chExt cx="0" cy="0"/>
        </a:xfrm>
      </p:grpSpPr>
      <p:sp>
        <p:nvSpPr>
          <p:cNvPr id="20" name="Google Shape;20;p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90000"/>
              </a:lnSpc>
              <a:spcBef>
                <a:spcPts val="0"/>
              </a:spcBef>
              <a:spcAft>
                <a:spcPts val="0"/>
              </a:spcAft>
              <a:buClr>
                <a:schemeClr val="dk1"/>
              </a:buClr>
              <a:buSzPts val="3000"/>
              <a:buFont typeface="Arial"/>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21" name="Google Shape;21;p5"/>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사용자 지정 레이아웃">
  <p:cSld name="1_사용자 지정 레이아웃">
    <p:spTree>
      <p:nvGrpSpPr>
        <p:cNvPr id="176" name="Shape 176"/>
        <p:cNvGrpSpPr/>
        <p:nvPr/>
      </p:nvGrpSpPr>
      <p:grpSpPr>
        <a:xfrm>
          <a:off x="0" y="0"/>
          <a:ext cx="0" cy="0"/>
          <a:chOff x="0" y="0"/>
          <a:chExt cx="0" cy="0"/>
        </a:xfrm>
      </p:grpSpPr>
      <p:sp>
        <p:nvSpPr>
          <p:cNvPr id="177" name="Google Shape;177;p41"/>
          <p:cNvSpPr txBox="1"/>
          <p:nvPr>
            <p:ph type="title"/>
          </p:nvPr>
        </p:nvSpPr>
        <p:spPr>
          <a:xfrm>
            <a:off x="628650" y="314707"/>
            <a:ext cx="7886700" cy="994172"/>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rgbClr val="0F5A45"/>
              </a:buClr>
              <a:buSzPts val="4050"/>
              <a:buFont typeface="Arial"/>
              <a:buNone/>
              <a:defRPr b="1" sz="4050">
                <a:solidFill>
                  <a:srgbClr val="0F5A45"/>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8" name="Google Shape;178;p41"/>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9" name="Google Shape;179;p41"/>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0" name="Google Shape;180;p41"/>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
        <p:nvSpPr>
          <p:cNvPr id="181" name="Google Shape;181;p41"/>
          <p:cNvSpPr/>
          <p:nvPr>
            <p:ph idx="2" type="pic"/>
          </p:nvPr>
        </p:nvSpPr>
        <p:spPr>
          <a:xfrm>
            <a:off x="1397600" y="1701626"/>
            <a:ext cx="942201" cy="942201"/>
          </a:xfrm>
          <a:prstGeom prst="rect">
            <a:avLst/>
          </a:prstGeom>
          <a:noFill/>
          <a:ln>
            <a:noFill/>
          </a:ln>
        </p:spPr>
      </p:sp>
      <p:sp>
        <p:nvSpPr>
          <p:cNvPr id="182" name="Google Shape;182;p41"/>
          <p:cNvSpPr/>
          <p:nvPr>
            <p:ph idx="3" type="pic"/>
          </p:nvPr>
        </p:nvSpPr>
        <p:spPr>
          <a:xfrm>
            <a:off x="3254910" y="1701626"/>
            <a:ext cx="942201" cy="942201"/>
          </a:xfrm>
          <a:prstGeom prst="rect">
            <a:avLst/>
          </a:prstGeom>
          <a:noFill/>
          <a:ln>
            <a:noFill/>
          </a:ln>
        </p:spPr>
      </p:sp>
      <p:sp>
        <p:nvSpPr>
          <p:cNvPr id="183" name="Google Shape;183;p41"/>
          <p:cNvSpPr/>
          <p:nvPr>
            <p:ph idx="4" type="pic"/>
          </p:nvPr>
        </p:nvSpPr>
        <p:spPr>
          <a:xfrm>
            <a:off x="5130644" y="1701626"/>
            <a:ext cx="942201" cy="942201"/>
          </a:xfrm>
          <a:prstGeom prst="rect">
            <a:avLst/>
          </a:prstGeom>
          <a:noFill/>
          <a:ln>
            <a:noFill/>
          </a:ln>
        </p:spPr>
      </p:sp>
      <p:sp>
        <p:nvSpPr>
          <p:cNvPr id="184" name="Google Shape;184;p41"/>
          <p:cNvSpPr/>
          <p:nvPr>
            <p:ph idx="5" type="pic"/>
          </p:nvPr>
        </p:nvSpPr>
        <p:spPr>
          <a:xfrm>
            <a:off x="6880679" y="1701626"/>
            <a:ext cx="942201" cy="942201"/>
          </a:xfrm>
          <a:prstGeom prst="rect">
            <a:avLst/>
          </a:prstGeom>
          <a:noFill/>
          <a:ln>
            <a:noFill/>
          </a:ln>
        </p:spPr>
      </p:sp>
      <p:sp>
        <p:nvSpPr>
          <p:cNvPr id="185" name="Google Shape;185;p41"/>
          <p:cNvSpPr/>
          <p:nvPr>
            <p:ph idx="6" type="pic"/>
          </p:nvPr>
        </p:nvSpPr>
        <p:spPr>
          <a:xfrm>
            <a:off x="1" y="2874310"/>
            <a:ext cx="9144908" cy="2269190"/>
          </a:xfrm>
          <a:prstGeom prst="rect">
            <a:avLst/>
          </a:prstGeom>
          <a:noFill/>
          <a:ln>
            <a:noFill/>
          </a:ln>
        </p:spPr>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8_제목 슬라이드">
  <p:cSld name="28_제목 슬라이드">
    <p:spTree>
      <p:nvGrpSpPr>
        <p:cNvPr id="186" name="Shape 186"/>
        <p:cNvGrpSpPr/>
        <p:nvPr/>
      </p:nvGrpSpPr>
      <p:grpSpPr>
        <a:xfrm>
          <a:off x="0" y="0"/>
          <a:ext cx="0" cy="0"/>
          <a:chOff x="0" y="0"/>
          <a:chExt cx="0" cy="0"/>
        </a:xfrm>
      </p:grpSpPr>
      <p:pic>
        <p:nvPicPr>
          <p:cNvPr id="187" name="Google Shape;187;p42"/>
          <p:cNvPicPr preferRelativeResize="0"/>
          <p:nvPr/>
        </p:nvPicPr>
        <p:blipFill rotWithShape="1">
          <a:blip r:embed="rId2">
            <a:alphaModFix/>
          </a:blip>
          <a:srcRect b="0" l="0" r="0" t="0"/>
          <a:stretch/>
        </p:blipFill>
        <p:spPr>
          <a:xfrm>
            <a:off x="826526" y="1086625"/>
            <a:ext cx="4073949" cy="3148509"/>
          </a:xfrm>
          <a:prstGeom prst="rect">
            <a:avLst/>
          </a:prstGeom>
          <a:noFill/>
          <a:ln>
            <a:noFill/>
          </a:ln>
        </p:spPr>
      </p:pic>
      <p:sp>
        <p:nvSpPr>
          <p:cNvPr id="188" name="Google Shape;188;p42"/>
          <p:cNvSpPr/>
          <p:nvPr>
            <p:ph idx="2" type="pic"/>
          </p:nvPr>
        </p:nvSpPr>
        <p:spPr>
          <a:xfrm>
            <a:off x="920051" y="1183655"/>
            <a:ext cx="3884122" cy="2232249"/>
          </a:xfrm>
          <a:prstGeom prst="rect">
            <a:avLst/>
          </a:prstGeom>
          <a:noFill/>
          <a:ln>
            <a:noFill/>
          </a:ln>
        </p:spPr>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5" name="Shape 195"/>
        <p:cNvGrpSpPr/>
        <p:nvPr/>
      </p:nvGrpSpPr>
      <p:grpSpPr>
        <a:xfrm>
          <a:off x="0" y="0"/>
          <a:ext cx="0" cy="0"/>
          <a:chOff x="0" y="0"/>
          <a:chExt cx="0" cy="0"/>
        </a:xfrm>
      </p:grpSpPr>
      <p:sp>
        <p:nvSpPr>
          <p:cNvPr id="196" name="Google Shape;196;p4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90000"/>
              </a:lnSpc>
              <a:spcBef>
                <a:spcPts val="0"/>
              </a:spcBef>
              <a:spcAft>
                <a:spcPts val="0"/>
              </a:spcAft>
              <a:buClr>
                <a:schemeClr val="lt1"/>
              </a:buClr>
              <a:buSzPts val="3000"/>
              <a:buFont typeface="Arial"/>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197" name="Google Shape;197;p4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gn="l">
              <a:lnSpc>
                <a:spcPct val="90000"/>
              </a:lnSpc>
              <a:spcBef>
                <a:spcPts val="0"/>
              </a:spcBef>
              <a:spcAft>
                <a:spcPts val="0"/>
              </a:spcAft>
              <a:buClr>
                <a:schemeClr val="lt1"/>
              </a:buClr>
              <a:buSzPts val="1800"/>
              <a:buChar char="●"/>
              <a:defRPr/>
            </a:lvl1pPr>
            <a:lvl2pPr indent="-317500" lvl="1" marL="914400" algn="l">
              <a:lnSpc>
                <a:spcPct val="90000"/>
              </a:lnSpc>
              <a:spcBef>
                <a:spcPts val="1600"/>
              </a:spcBef>
              <a:spcAft>
                <a:spcPts val="0"/>
              </a:spcAft>
              <a:buClr>
                <a:schemeClr val="lt1"/>
              </a:buClr>
              <a:buSzPts val="1400"/>
              <a:buChar char="○"/>
              <a:defRPr/>
            </a:lvl2pPr>
            <a:lvl3pPr indent="-317500" lvl="2" marL="1371600" algn="l">
              <a:lnSpc>
                <a:spcPct val="90000"/>
              </a:lnSpc>
              <a:spcBef>
                <a:spcPts val="1600"/>
              </a:spcBef>
              <a:spcAft>
                <a:spcPts val="0"/>
              </a:spcAft>
              <a:buClr>
                <a:schemeClr val="lt1"/>
              </a:buClr>
              <a:buSzPts val="1400"/>
              <a:buChar char="■"/>
              <a:defRPr/>
            </a:lvl3pPr>
            <a:lvl4pPr indent="-317500" lvl="3" marL="1828800" algn="l">
              <a:lnSpc>
                <a:spcPct val="90000"/>
              </a:lnSpc>
              <a:spcBef>
                <a:spcPts val="1600"/>
              </a:spcBef>
              <a:spcAft>
                <a:spcPts val="0"/>
              </a:spcAft>
              <a:buClr>
                <a:schemeClr val="lt1"/>
              </a:buClr>
              <a:buSzPts val="1400"/>
              <a:buChar char="●"/>
              <a:defRPr/>
            </a:lvl4pPr>
            <a:lvl5pPr indent="-317500" lvl="4" marL="2286000" algn="l">
              <a:lnSpc>
                <a:spcPct val="90000"/>
              </a:lnSpc>
              <a:spcBef>
                <a:spcPts val="1600"/>
              </a:spcBef>
              <a:spcAft>
                <a:spcPts val="0"/>
              </a:spcAft>
              <a:buClr>
                <a:schemeClr val="lt1"/>
              </a:buClr>
              <a:buSzPts val="1400"/>
              <a:buChar char="○"/>
              <a:defRPr/>
            </a:lvl5pPr>
            <a:lvl6pPr indent="-317500" lvl="5" marL="2743200" algn="l">
              <a:lnSpc>
                <a:spcPct val="90000"/>
              </a:lnSpc>
              <a:spcBef>
                <a:spcPts val="1600"/>
              </a:spcBef>
              <a:spcAft>
                <a:spcPts val="0"/>
              </a:spcAft>
              <a:buClr>
                <a:schemeClr val="lt1"/>
              </a:buClr>
              <a:buSzPts val="1400"/>
              <a:buChar char="■"/>
              <a:defRPr/>
            </a:lvl6pPr>
            <a:lvl7pPr indent="-317500" lvl="6" marL="3200400" algn="l">
              <a:lnSpc>
                <a:spcPct val="90000"/>
              </a:lnSpc>
              <a:spcBef>
                <a:spcPts val="1600"/>
              </a:spcBef>
              <a:spcAft>
                <a:spcPts val="0"/>
              </a:spcAft>
              <a:buClr>
                <a:schemeClr val="lt1"/>
              </a:buClr>
              <a:buSzPts val="1400"/>
              <a:buChar char="●"/>
              <a:defRPr/>
            </a:lvl7pPr>
            <a:lvl8pPr indent="-317500" lvl="7" marL="3657600" algn="l">
              <a:lnSpc>
                <a:spcPct val="90000"/>
              </a:lnSpc>
              <a:spcBef>
                <a:spcPts val="1600"/>
              </a:spcBef>
              <a:spcAft>
                <a:spcPts val="0"/>
              </a:spcAft>
              <a:buClr>
                <a:schemeClr val="lt1"/>
              </a:buClr>
              <a:buSzPts val="1400"/>
              <a:buChar char="○"/>
              <a:defRPr/>
            </a:lvl8pPr>
            <a:lvl9pPr indent="-317500" lvl="8" marL="4114800" algn="l">
              <a:lnSpc>
                <a:spcPct val="90000"/>
              </a:lnSpc>
              <a:spcBef>
                <a:spcPts val="1600"/>
              </a:spcBef>
              <a:spcAft>
                <a:spcPts val="1600"/>
              </a:spcAft>
              <a:buClr>
                <a:schemeClr val="lt1"/>
              </a:buClr>
              <a:buSzPts val="1400"/>
              <a:buChar char="■"/>
              <a:defRPr/>
            </a:lvl9pPr>
          </a:lstStyle>
          <a:p/>
        </p:txBody>
      </p:sp>
      <p:sp>
        <p:nvSpPr>
          <p:cNvPr id="198" name="Google Shape;198;p44"/>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chemeClr val="lt1"/>
              </a:buClr>
              <a:buSzPts val="900"/>
              <a:buFont typeface="Calibri"/>
              <a:buNone/>
              <a:defRPr b="0" i="0" sz="900" u="none" cap="none" strike="noStrike">
                <a:solidFill>
                  <a:schemeClr val="lt1"/>
                </a:solidFill>
                <a:latin typeface="Calibri"/>
                <a:ea typeface="Calibri"/>
                <a:cs typeface="Calibri"/>
                <a:sym typeface="Calibri"/>
              </a:defRPr>
            </a:lvl1pPr>
            <a:lvl2pPr indent="0" lvl="1" marL="0" marR="0" algn="r">
              <a:lnSpc>
                <a:spcPct val="100000"/>
              </a:lnSpc>
              <a:spcBef>
                <a:spcPts val="0"/>
              </a:spcBef>
              <a:spcAft>
                <a:spcPts val="0"/>
              </a:spcAft>
              <a:buClr>
                <a:schemeClr val="lt1"/>
              </a:buClr>
              <a:buSzPts val="900"/>
              <a:buFont typeface="Calibri"/>
              <a:buNone/>
              <a:defRPr b="0" i="0" sz="900" u="none" cap="none" strike="noStrike">
                <a:solidFill>
                  <a:schemeClr val="lt1"/>
                </a:solidFill>
                <a:latin typeface="Calibri"/>
                <a:ea typeface="Calibri"/>
                <a:cs typeface="Calibri"/>
                <a:sym typeface="Calibri"/>
              </a:defRPr>
            </a:lvl2pPr>
            <a:lvl3pPr indent="0" lvl="2" marL="0" marR="0" algn="r">
              <a:lnSpc>
                <a:spcPct val="100000"/>
              </a:lnSpc>
              <a:spcBef>
                <a:spcPts val="0"/>
              </a:spcBef>
              <a:spcAft>
                <a:spcPts val="0"/>
              </a:spcAft>
              <a:buClr>
                <a:schemeClr val="lt1"/>
              </a:buClr>
              <a:buSzPts val="900"/>
              <a:buFont typeface="Calibri"/>
              <a:buNone/>
              <a:defRPr b="0" i="0" sz="900" u="none" cap="none" strike="noStrike">
                <a:solidFill>
                  <a:schemeClr val="lt1"/>
                </a:solidFill>
                <a:latin typeface="Calibri"/>
                <a:ea typeface="Calibri"/>
                <a:cs typeface="Calibri"/>
                <a:sym typeface="Calibri"/>
              </a:defRPr>
            </a:lvl3pPr>
            <a:lvl4pPr indent="0" lvl="3" marL="0" marR="0" algn="r">
              <a:lnSpc>
                <a:spcPct val="100000"/>
              </a:lnSpc>
              <a:spcBef>
                <a:spcPts val="0"/>
              </a:spcBef>
              <a:spcAft>
                <a:spcPts val="0"/>
              </a:spcAft>
              <a:buClr>
                <a:schemeClr val="lt1"/>
              </a:buClr>
              <a:buSzPts val="900"/>
              <a:buFont typeface="Calibri"/>
              <a:buNone/>
              <a:defRPr b="0" i="0" sz="900" u="none" cap="none" strike="noStrike">
                <a:solidFill>
                  <a:schemeClr val="lt1"/>
                </a:solidFill>
                <a:latin typeface="Calibri"/>
                <a:ea typeface="Calibri"/>
                <a:cs typeface="Calibri"/>
                <a:sym typeface="Calibri"/>
              </a:defRPr>
            </a:lvl4pPr>
            <a:lvl5pPr indent="0" lvl="4" marL="0" marR="0" algn="r">
              <a:lnSpc>
                <a:spcPct val="100000"/>
              </a:lnSpc>
              <a:spcBef>
                <a:spcPts val="0"/>
              </a:spcBef>
              <a:spcAft>
                <a:spcPts val="0"/>
              </a:spcAft>
              <a:buClr>
                <a:schemeClr val="lt1"/>
              </a:buClr>
              <a:buSzPts val="900"/>
              <a:buFont typeface="Calibri"/>
              <a:buNone/>
              <a:defRPr b="0" i="0" sz="900" u="none" cap="none" strike="noStrike">
                <a:solidFill>
                  <a:schemeClr val="lt1"/>
                </a:solidFill>
                <a:latin typeface="Calibri"/>
                <a:ea typeface="Calibri"/>
                <a:cs typeface="Calibri"/>
                <a:sym typeface="Calibri"/>
              </a:defRPr>
            </a:lvl5pPr>
            <a:lvl6pPr indent="0" lvl="5" marL="0" marR="0" algn="r">
              <a:lnSpc>
                <a:spcPct val="100000"/>
              </a:lnSpc>
              <a:spcBef>
                <a:spcPts val="0"/>
              </a:spcBef>
              <a:spcAft>
                <a:spcPts val="0"/>
              </a:spcAft>
              <a:buClr>
                <a:schemeClr val="lt1"/>
              </a:buClr>
              <a:buSzPts val="900"/>
              <a:buFont typeface="Calibri"/>
              <a:buNone/>
              <a:defRPr b="0" i="0" sz="900" u="none" cap="none" strike="noStrike">
                <a:solidFill>
                  <a:schemeClr val="lt1"/>
                </a:solidFill>
                <a:latin typeface="Calibri"/>
                <a:ea typeface="Calibri"/>
                <a:cs typeface="Calibri"/>
                <a:sym typeface="Calibri"/>
              </a:defRPr>
            </a:lvl6pPr>
            <a:lvl7pPr indent="0" lvl="6" marL="0" marR="0" algn="r">
              <a:lnSpc>
                <a:spcPct val="100000"/>
              </a:lnSpc>
              <a:spcBef>
                <a:spcPts val="0"/>
              </a:spcBef>
              <a:spcAft>
                <a:spcPts val="0"/>
              </a:spcAft>
              <a:buClr>
                <a:schemeClr val="lt1"/>
              </a:buClr>
              <a:buSzPts val="900"/>
              <a:buFont typeface="Calibri"/>
              <a:buNone/>
              <a:defRPr b="0" i="0" sz="900" u="none" cap="none" strike="noStrike">
                <a:solidFill>
                  <a:schemeClr val="lt1"/>
                </a:solidFill>
                <a:latin typeface="Calibri"/>
                <a:ea typeface="Calibri"/>
                <a:cs typeface="Calibri"/>
                <a:sym typeface="Calibri"/>
              </a:defRPr>
            </a:lvl7pPr>
            <a:lvl8pPr indent="0" lvl="7" marL="0" marR="0" algn="r">
              <a:lnSpc>
                <a:spcPct val="100000"/>
              </a:lnSpc>
              <a:spcBef>
                <a:spcPts val="0"/>
              </a:spcBef>
              <a:spcAft>
                <a:spcPts val="0"/>
              </a:spcAft>
              <a:buClr>
                <a:schemeClr val="lt1"/>
              </a:buClr>
              <a:buSzPts val="900"/>
              <a:buFont typeface="Calibri"/>
              <a:buNone/>
              <a:defRPr b="0" i="0" sz="900" u="none" cap="none" strike="noStrike">
                <a:solidFill>
                  <a:schemeClr val="lt1"/>
                </a:solidFill>
                <a:latin typeface="Calibri"/>
                <a:ea typeface="Calibri"/>
                <a:cs typeface="Calibri"/>
                <a:sym typeface="Calibri"/>
              </a:defRPr>
            </a:lvl8pPr>
            <a:lvl9pPr indent="0" lvl="8" marL="0" marR="0" algn="r">
              <a:lnSpc>
                <a:spcPct val="100000"/>
              </a:lnSpc>
              <a:spcBef>
                <a:spcPts val="0"/>
              </a:spcBef>
              <a:spcAft>
                <a:spcPts val="0"/>
              </a:spcAft>
              <a:buClr>
                <a:schemeClr val="lt1"/>
              </a:buClr>
              <a:buSzPts val="900"/>
              <a:buFont typeface="Calibri"/>
              <a:buNone/>
              <a:defRPr b="0" i="0" sz="9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 point">
    <p:bg>
      <p:bgPr>
        <a:solidFill>
          <a:schemeClr val="lt2"/>
        </a:solidFill>
      </p:bgPr>
    </p:bg>
    <p:spTree>
      <p:nvGrpSpPr>
        <p:cNvPr id="22" name="Shape 22"/>
        <p:cNvGrpSpPr/>
        <p:nvPr/>
      </p:nvGrpSpPr>
      <p:grpSpPr>
        <a:xfrm>
          <a:off x="0" y="0"/>
          <a:ext cx="0" cy="0"/>
          <a:chOff x="0" y="0"/>
          <a:chExt cx="0" cy="0"/>
        </a:xfrm>
      </p:grpSpPr>
      <p:sp>
        <p:nvSpPr>
          <p:cNvPr id="23" name="Google Shape;23;p6"/>
          <p:cNvSpPr txBox="1"/>
          <p:nvPr>
            <p:ph type="title"/>
          </p:nvPr>
        </p:nvSpPr>
        <p:spPr>
          <a:xfrm>
            <a:off x="490250" y="526350"/>
            <a:ext cx="6227100" cy="4090800"/>
          </a:xfrm>
          <a:prstGeom prst="rect">
            <a:avLst/>
          </a:prstGeom>
          <a:noFill/>
          <a:ln>
            <a:noFill/>
          </a:ln>
        </p:spPr>
        <p:txBody>
          <a:bodyPr anchorCtr="0" anchor="ctr" bIns="91425" lIns="91425" spcFirstLastPara="1" rIns="91425" wrap="square" tIns="91425">
            <a:noAutofit/>
          </a:bodyPr>
          <a:lstStyle>
            <a:lvl1pPr lvl="0" algn="l">
              <a:lnSpc>
                <a:spcPct val="90000"/>
              </a:lnSpc>
              <a:spcBef>
                <a:spcPts val="0"/>
              </a:spcBef>
              <a:spcAft>
                <a:spcPts val="0"/>
              </a:spcAft>
              <a:buClr>
                <a:schemeClr val="lt1"/>
              </a:buClr>
              <a:buSzPts val="4800"/>
              <a:buFont typeface="Arial"/>
              <a:buNone/>
              <a:defRPr sz="4800">
                <a:solidFill>
                  <a:schemeClr val="lt1"/>
                </a:solidFill>
              </a:defRPr>
            </a:lvl1pPr>
            <a:lvl2pPr lvl="1" algn="l">
              <a:lnSpc>
                <a:spcPct val="100000"/>
              </a:lnSpc>
              <a:spcBef>
                <a:spcPts val="0"/>
              </a:spcBef>
              <a:spcAft>
                <a:spcPts val="0"/>
              </a:spcAft>
              <a:buClr>
                <a:schemeClr val="lt1"/>
              </a:buClr>
              <a:buSzPts val="4800"/>
              <a:buNone/>
              <a:defRPr sz="4800">
                <a:solidFill>
                  <a:schemeClr val="lt1"/>
                </a:solidFill>
              </a:defRPr>
            </a:lvl2pPr>
            <a:lvl3pPr lvl="2" algn="l">
              <a:lnSpc>
                <a:spcPct val="100000"/>
              </a:lnSpc>
              <a:spcBef>
                <a:spcPts val="0"/>
              </a:spcBef>
              <a:spcAft>
                <a:spcPts val="0"/>
              </a:spcAft>
              <a:buClr>
                <a:schemeClr val="lt1"/>
              </a:buClr>
              <a:buSzPts val="4800"/>
              <a:buNone/>
              <a:defRPr sz="4800">
                <a:solidFill>
                  <a:schemeClr val="lt1"/>
                </a:solidFill>
              </a:defRPr>
            </a:lvl3pPr>
            <a:lvl4pPr lvl="3" algn="l">
              <a:lnSpc>
                <a:spcPct val="100000"/>
              </a:lnSpc>
              <a:spcBef>
                <a:spcPts val="0"/>
              </a:spcBef>
              <a:spcAft>
                <a:spcPts val="0"/>
              </a:spcAft>
              <a:buClr>
                <a:schemeClr val="lt1"/>
              </a:buClr>
              <a:buSzPts val="4800"/>
              <a:buNone/>
              <a:defRPr sz="4800">
                <a:solidFill>
                  <a:schemeClr val="lt1"/>
                </a:solidFill>
              </a:defRPr>
            </a:lvl4pPr>
            <a:lvl5pPr lvl="4" algn="l">
              <a:lnSpc>
                <a:spcPct val="100000"/>
              </a:lnSpc>
              <a:spcBef>
                <a:spcPts val="0"/>
              </a:spcBef>
              <a:spcAft>
                <a:spcPts val="0"/>
              </a:spcAft>
              <a:buClr>
                <a:schemeClr val="lt1"/>
              </a:buClr>
              <a:buSzPts val="4800"/>
              <a:buNone/>
              <a:defRPr sz="4800">
                <a:solidFill>
                  <a:schemeClr val="lt1"/>
                </a:solidFill>
              </a:defRPr>
            </a:lvl5pPr>
            <a:lvl6pPr lvl="5" algn="l">
              <a:lnSpc>
                <a:spcPct val="100000"/>
              </a:lnSpc>
              <a:spcBef>
                <a:spcPts val="0"/>
              </a:spcBef>
              <a:spcAft>
                <a:spcPts val="0"/>
              </a:spcAft>
              <a:buClr>
                <a:schemeClr val="lt1"/>
              </a:buClr>
              <a:buSzPts val="4800"/>
              <a:buNone/>
              <a:defRPr sz="4800">
                <a:solidFill>
                  <a:schemeClr val="lt1"/>
                </a:solidFill>
              </a:defRPr>
            </a:lvl6pPr>
            <a:lvl7pPr lvl="6" algn="l">
              <a:lnSpc>
                <a:spcPct val="100000"/>
              </a:lnSpc>
              <a:spcBef>
                <a:spcPts val="0"/>
              </a:spcBef>
              <a:spcAft>
                <a:spcPts val="0"/>
              </a:spcAft>
              <a:buClr>
                <a:schemeClr val="lt1"/>
              </a:buClr>
              <a:buSzPts val="4800"/>
              <a:buNone/>
              <a:defRPr sz="4800">
                <a:solidFill>
                  <a:schemeClr val="lt1"/>
                </a:solidFill>
              </a:defRPr>
            </a:lvl7pPr>
            <a:lvl8pPr lvl="7" algn="l">
              <a:lnSpc>
                <a:spcPct val="100000"/>
              </a:lnSpc>
              <a:spcBef>
                <a:spcPts val="0"/>
              </a:spcBef>
              <a:spcAft>
                <a:spcPts val="0"/>
              </a:spcAft>
              <a:buClr>
                <a:schemeClr val="lt1"/>
              </a:buClr>
              <a:buSzPts val="4800"/>
              <a:buNone/>
              <a:defRPr sz="4800">
                <a:solidFill>
                  <a:schemeClr val="lt1"/>
                </a:solidFill>
              </a:defRPr>
            </a:lvl8pPr>
            <a:lvl9pPr lvl="8" algn="l">
              <a:lnSpc>
                <a:spcPct val="100000"/>
              </a:lnSpc>
              <a:spcBef>
                <a:spcPts val="0"/>
              </a:spcBef>
              <a:spcAft>
                <a:spcPts val="0"/>
              </a:spcAft>
              <a:buClr>
                <a:schemeClr val="lt1"/>
              </a:buClr>
              <a:buSzPts val="4800"/>
              <a:buNone/>
              <a:defRPr sz="4800">
                <a:solidFill>
                  <a:schemeClr val="lt1"/>
                </a:solidFill>
              </a:defRPr>
            </a:lvl9pPr>
          </a:lstStyle>
          <a:p/>
        </p:txBody>
      </p:sp>
      <p:sp>
        <p:nvSpPr>
          <p:cNvPr id="24" name="Google Shape;24;p6"/>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chemeClr val="lt1"/>
              </a:buClr>
              <a:buSzPts val="900"/>
              <a:buFont typeface="Calibri"/>
              <a:buNone/>
              <a:defRPr b="0" i="0" sz="900" u="none" cap="none" strike="noStrike">
                <a:solidFill>
                  <a:schemeClr val="lt1"/>
                </a:solidFill>
                <a:latin typeface="Calibri"/>
                <a:ea typeface="Calibri"/>
                <a:cs typeface="Calibri"/>
                <a:sym typeface="Calibri"/>
              </a:defRPr>
            </a:lvl1pPr>
            <a:lvl2pPr indent="0" lvl="1" marL="0" marR="0" algn="r">
              <a:lnSpc>
                <a:spcPct val="100000"/>
              </a:lnSpc>
              <a:spcBef>
                <a:spcPts val="0"/>
              </a:spcBef>
              <a:spcAft>
                <a:spcPts val="0"/>
              </a:spcAft>
              <a:buClr>
                <a:schemeClr val="lt1"/>
              </a:buClr>
              <a:buSzPts val="900"/>
              <a:buFont typeface="Calibri"/>
              <a:buNone/>
              <a:defRPr b="0" i="0" sz="900" u="none" cap="none" strike="noStrike">
                <a:solidFill>
                  <a:schemeClr val="lt1"/>
                </a:solidFill>
                <a:latin typeface="Calibri"/>
                <a:ea typeface="Calibri"/>
                <a:cs typeface="Calibri"/>
                <a:sym typeface="Calibri"/>
              </a:defRPr>
            </a:lvl2pPr>
            <a:lvl3pPr indent="0" lvl="2" marL="0" marR="0" algn="r">
              <a:lnSpc>
                <a:spcPct val="100000"/>
              </a:lnSpc>
              <a:spcBef>
                <a:spcPts val="0"/>
              </a:spcBef>
              <a:spcAft>
                <a:spcPts val="0"/>
              </a:spcAft>
              <a:buClr>
                <a:schemeClr val="lt1"/>
              </a:buClr>
              <a:buSzPts val="900"/>
              <a:buFont typeface="Calibri"/>
              <a:buNone/>
              <a:defRPr b="0" i="0" sz="900" u="none" cap="none" strike="noStrike">
                <a:solidFill>
                  <a:schemeClr val="lt1"/>
                </a:solidFill>
                <a:latin typeface="Calibri"/>
                <a:ea typeface="Calibri"/>
                <a:cs typeface="Calibri"/>
                <a:sym typeface="Calibri"/>
              </a:defRPr>
            </a:lvl3pPr>
            <a:lvl4pPr indent="0" lvl="3" marL="0" marR="0" algn="r">
              <a:lnSpc>
                <a:spcPct val="100000"/>
              </a:lnSpc>
              <a:spcBef>
                <a:spcPts val="0"/>
              </a:spcBef>
              <a:spcAft>
                <a:spcPts val="0"/>
              </a:spcAft>
              <a:buClr>
                <a:schemeClr val="lt1"/>
              </a:buClr>
              <a:buSzPts val="900"/>
              <a:buFont typeface="Calibri"/>
              <a:buNone/>
              <a:defRPr b="0" i="0" sz="900" u="none" cap="none" strike="noStrike">
                <a:solidFill>
                  <a:schemeClr val="lt1"/>
                </a:solidFill>
                <a:latin typeface="Calibri"/>
                <a:ea typeface="Calibri"/>
                <a:cs typeface="Calibri"/>
                <a:sym typeface="Calibri"/>
              </a:defRPr>
            </a:lvl4pPr>
            <a:lvl5pPr indent="0" lvl="4" marL="0" marR="0" algn="r">
              <a:lnSpc>
                <a:spcPct val="100000"/>
              </a:lnSpc>
              <a:spcBef>
                <a:spcPts val="0"/>
              </a:spcBef>
              <a:spcAft>
                <a:spcPts val="0"/>
              </a:spcAft>
              <a:buClr>
                <a:schemeClr val="lt1"/>
              </a:buClr>
              <a:buSzPts val="900"/>
              <a:buFont typeface="Calibri"/>
              <a:buNone/>
              <a:defRPr b="0" i="0" sz="900" u="none" cap="none" strike="noStrike">
                <a:solidFill>
                  <a:schemeClr val="lt1"/>
                </a:solidFill>
                <a:latin typeface="Calibri"/>
                <a:ea typeface="Calibri"/>
                <a:cs typeface="Calibri"/>
                <a:sym typeface="Calibri"/>
              </a:defRPr>
            </a:lvl5pPr>
            <a:lvl6pPr indent="0" lvl="5" marL="0" marR="0" algn="r">
              <a:lnSpc>
                <a:spcPct val="100000"/>
              </a:lnSpc>
              <a:spcBef>
                <a:spcPts val="0"/>
              </a:spcBef>
              <a:spcAft>
                <a:spcPts val="0"/>
              </a:spcAft>
              <a:buClr>
                <a:schemeClr val="lt1"/>
              </a:buClr>
              <a:buSzPts val="900"/>
              <a:buFont typeface="Calibri"/>
              <a:buNone/>
              <a:defRPr b="0" i="0" sz="900" u="none" cap="none" strike="noStrike">
                <a:solidFill>
                  <a:schemeClr val="lt1"/>
                </a:solidFill>
                <a:latin typeface="Calibri"/>
                <a:ea typeface="Calibri"/>
                <a:cs typeface="Calibri"/>
                <a:sym typeface="Calibri"/>
              </a:defRPr>
            </a:lvl6pPr>
            <a:lvl7pPr indent="0" lvl="6" marL="0" marR="0" algn="r">
              <a:lnSpc>
                <a:spcPct val="100000"/>
              </a:lnSpc>
              <a:spcBef>
                <a:spcPts val="0"/>
              </a:spcBef>
              <a:spcAft>
                <a:spcPts val="0"/>
              </a:spcAft>
              <a:buClr>
                <a:schemeClr val="lt1"/>
              </a:buClr>
              <a:buSzPts val="900"/>
              <a:buFont typeface="Calibri"/>
              <a:buNone/>
              <a:defRPr b="0" i="0" sz="900" u="none" cap="none" strike="noStrike">
                <a:solidFill>
                  <a:schemeClr val="lt1"/>
                </a:solidFill>
                <a:latin typeface="Calibri"/>
                <a:ea typeface="Calibri"/>
                <a:cs typeface="Calibri"/>
                <a:sym typeface="Calibri"/>
              </a:defRPr>
            </a:lvl7pPr>
            <a:lvl8pPr indent="0" lvl="7" marL="0" marR="0" algn="r">
              <a:lnSpc>
                <a:spcPct val="100000"/>
              </a:lnSpc>
              <a:spcBef>
                <a:spcPts val="0"/>
              </a:spcBef>
              <a:spcAft>
                <a:spcPts val="0"/>
              </a:spcAft>
              <a:buClr>
                <a:schemeClr val="lt1"/>
              </a:buClr>
              <a:buSzPts val="900"/>
              <a:buFont typeface="Calibri"/>
              <a:buNone/>
              <a:defRPr b="0" i="0" sz="900" u="none" cap="none" strike="noStrike">
                <a:solidFill>
                  <a:schemeClr val="lt1"/>
                </a:solidFill>
                <a:latin typeface="Calibri"/>
                <a:ea typeface="Calibri"/>
                <a:cs typeface="Calibri"/>
                <a:sym typeface="Calibri"/>
              </a:defRPr>
            </a:lvl8pPr>
            <a:lvl9pPr indent="0" lvl="8" marL="0" marR="0" algn="r">
              <a:lnSpc>
                <a:spcPct val="100000"/>
              </a:lnSpc>
              <a:spcBef>
                <a:spcPts val="0"/>
              </a:spcBef>
              <a:spcAft>
                <a:spcPts val="0"/>
              </a:spcAft>
              <a:buClr>
                <a:schemeClr val="lt1"/>
              </a:buClr>
              <a:buSzPts val="900"/>
              <a:buFont typeface="Calibri"/>
              <a:buNone/>
              <a:defRPr b="0" i="0" sz="9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5" name="Shape 25"/>
        <p:cNvGrpSpPr/>
        <p:nvPr/>
      </p:nvGrpSpPr>
      <p:grpSpPr>
        <a:xfrm>
          <a:off x="0" y="0"/>
          <a:ext cx="0" cy="0"/>
          <a:chOff x="0" y="0"/>
          <a:chExt cx="0" cy="0"/>
        </a:xfrm>
      </p:grpSpPr>
      <p:sp>
        <p:nvSpPr>
          <p:cNvPr id="26" name="Google Shape;26;p7"/>
          <p:cNvSpPr txBox="1"/>
          <p:nvPr>
            <p:ph type="title"/>
          </p:nvPr>
        </p:nvSpPr>
        <p:spPr>
          <a:xfrm>
            <a:off x="671250" y="2141250"/>
            <a:ext cx="7852200" cy="861000"/>
          </a:xfrm>
          <a:prstGeom prst="rect">
            <a:avLst/>
          </a:prstGeom>
          <a:noFill/>
          <a:ln>
            <a:noFill/>
          </a:ln>
        </p:spPr>
        <p:txBody>
          <a:bodyPr anchorCtr="0" anchor="ctr" bIns="91425" lIns="91425" spcFirstLastPara="1" rIns="91425" wrap="square" tIns="91425">
            <a:noAutofit/>
          </a:bodyPr>
          <a:lstStyle>
            <a:lvl1pPr lvl="0" algn="ctr">
              <a:lnSpc>
                <a:spcPct val="90000"/>
              </a:lnSpc>
              <a:spcBef>
                <a:spcPts val="0"/>
              </a:spcBef>
              <a:spcAft>
                <a:spcPts val="0"/>
              </a:spcAft>
              <a:buClr>
                <a:schemeClr val="dk1"/>
              </a:buClr>
              <a:buSzPts val="3600"/>
              <a:buFont typeface="Arial"/>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27" name="Google Shape;27;p7"/>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 title and description">
    <p:spTree>
      <p:nvGrpSpPr>
        <p:cNvPr id="28" name="Shape 28"/>
        <p:cNvGrpSpPr/>
        <p:nvPr/>
      </p:nvGrpSpPr>
      <p:grpSpPr>
        <a:xfrm>
          <a:off x="0" y="0"/>
          <a:ext cx="0" cy="0"/>
          <a:chOff x="0" y="0"/>
          <a:chExt cx="0" cy="0"/>
        </a:xfrm>
      </p:grpSpPr>
      <p:sp>
        <p:nvSpPr>
          <p:cNvPr id="29" name="Google Shape;29;p8"/>
          <p:cNvSpPr txBox="1"/>
          <p:nvPr>
            <p:ph type="title"/>
          </p:nvPr>
        </p:nvSpPr>
        <p:spPr>
          <a:xfrm>
            <a:off x="265500" y="1081400"/>
            <a:ext cx="4045200" cy="1710300"/>
          </a:xfrm>
          <a:prstGeom prst="rect">
            <a:avLst/>
          </a:prstGeom>
          <a:noFill/>
          <a:ln>
            <a:noFill/>
          </a:ln>
        </p:spPr>
        <p:txBody>
          <a:bodyPr anchorCtr="0" anchor="b" bIns="91425" lIns="91425" spcFirstLastPara="1" rIns="91425" wrap="square" tIns="91425">
            <a:noAutofit/>
          </a:bodyPr>
          <a:lstStyle>
            <a:lvl1pPr lvl="0" algn="ctr">
              <a:lnSpc>
                <a:spcPct val="90000"/>
              </a:lnSpc>
              <a:spcBef>
                <a:spcPts val="0"/>
              </a:spcBef>
              <a:spcAft>
                <a:spcPts val="0"/>
              </a:spcAft>
              <a:buClr>
                <a:schemeClr val="dk1"/>
              </a:buClr>
              <a:buSzPts val="4200"/>
              <a:buFont typeface="Arial"/>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30" name="Google Shape;30;p8"/>
          <p:cNvSpPr txBox="1"/>
          <p:nvPr>
            <p:ph idx="1" type="subTitle"/>
          </p:nvPr>
        </p:nvSpPr>
        <p:spPr>
          <a:xfrm>
            <a:off x="265500" y="2845201"/>
            <a:ext cx="4045200" cy="1345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2100"/>
              <a:buNone/>
              <a:defRPr sz="21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p:txBody>
      </p:sp>
      <p:sp>
        <p:nvSpPr>
          <p:cNvPr id="31" name="Google Shape;31;p8"/>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90000"/>
              </a:lnSpc>
              <a:spcBef>
                <a:spcPts val="0"/>
              </a:spcBef>
              <a:spcAft>
                <a:spcPts val="0"/>
              </a:spcAft>
              <a:buClr>
                <a:schemeClr val="lt1"/>
              </a:buClr>
              <a:buSzPts val="1800"/>
              <a:buChar char="●"/>
              <a:defRPr>
                <a:solidFill>
                  <a:schemeClr val="lt1"/>
                </a:solidFill>
              </a:defRPr>
            </a:lvl1pPr>
            <a:lvl2pPr indent="-317500" lvl="1" marL="914400" algn="l">
              <a:lnSpc>
                <a:spcPct val="90000"/>
              </a:lnSpc>
              <a:spcBef>
                <a:spcPts val="1600"/>
              </a:spcBef>
              <a:spcAft>
                <a:spcPts val="0"/>
              </a:spcAft>
              <a:buClr>
                <a:schemeClr val="lt1"/>
              </a:buClr>
              <a:buSzPts val="1400"/>
              <a:buChar char="○"/>
              <a:defRPr>
                <a:solidFill>
                  <a:schemeClr val="lt1"/>
                </a:solidFill>
              </a:defRPr>
            </a:lvl2pPr>
            <a:lvl3pPr indent="-317500" lvl="2" marL="1371600" algn="l">
              <a:lnSpc>
                <a:spcPct val="90000"/>
              </a:lnSpc>
              <a:spcBef>
                <a:spcPts val="1600"/>
              </a:spcBef>
              <a:spcAft>
                <a:spcPts val="0"/>
              </a:spcAft>
              <a:buClr>
                <a:schemeClr val="lt1"/>
              </a:buClr>
              <a:buSzPts val="1400"/>
              <a:buChar char="■"/>
              <a:defRPr>
                <a:solidFill>
                  <a:schemeClr val="lt1"/>
                </a:solidFill>
              </a:defRPr>
            </a:lvl3pPr>
            <a:lvl4pPr indent="-317500" lvl="3" marL="1828800" algn="l">
              <a:lnSpc>
                <a:spcPct val="90000"/>
              </a:lnSpc>
              <a:spcBef>
                <a:spcPts val="1600"/>
              </a:spcBef>
              <a:spcAft>
                <a:spcPts val="0"/>
              </a:spcAft>
              <a:buClr>
                <a:schemeClr val="lt1"/>
              </a:buClr>
              <a:buSzPts val="1400"/>
              <a:buChar char="●"/>
              <a:defRPr>
                <a:solidFill>
                  <a:schemeClr val="lt1"/>
                </a:solidFill>
              </a:defRPr>
            </a:lvl4pPr>
            <a:lvl5pPr indent="-317500" lvl="4" marL="2286000" algn="l">
              <a:lnSpc>
                <a:spcPct val="90000"/>
              </a:lnSpc>
              <a:spcBef>
                <a:spcPts val="1600"/>
              </a:spcBef>
              <a:spcAft>
                <a:spcPts val="0"/>
              </a:spcAft>
              <a:buClr>
                <a:schemeClr val="lt1"/>
              </a:buClr>
              <a:buSzPts val="1400"/>
              <a:buChar char="○"/>
              <a:defRPr>
                <a:solidFill>
                  <a:schemeClr val="lt1"/>
                </a:solidFill>
              </a:defRPr>
            </a:lvl5pPr>
            <a:lvl6pPr indent="-317500" lvl="5" marL="2743200" algn="l">
              <a:lnSpc>
                <a:spcPct val="90000"/>
              </a:lnSpc>
              <a:spcBef>
                <a:spcPts val="1600"/>
              </a:spcBef>
              <a:spcAft>
                <a:spcPts val="0"/>
              </a:spcAft>
              <a:buClr>
                <a:schemeClr val="lt1"/>
              </a:buClr>
              <a:buSzPts val="1400"/>
              <a:buChar char="■"/>
              <a:defRPr>
                <a:solidFill>
                  <a:schemeClr val="lt1"/>
                </a:solidFill>
              </a:defRPr>
            </a:lvl6pPr>
            <a:lvl7pPr indent="-317500" lvl="6" marL="3200400" algn="l">
              <a:lnSpc>
                <a:spcPct val="90000"/>
              </a:lnSpc>
              <a:spcBef>
                <a:spcPts val="1600"/>
              </a:spcBef>
              <a:spcAft>
                <a:spcPts val="0"/>
              </a:spcAft>
              <a:buClr>
                <a:schemeClr val="lt1"/>
              </a:buClr>
              <a:buSzPts val="1400"/>
              <a:buChar char="●"/>
              <a:defRPr>
                <a:solidFill>
                  <a:schemeClr val="lt1"/>
                </a:solidFill>
              </a:defRPr>
            </a:lvl7pPr>
            <a:lvl8pPr indent="-317500" lvl="7" marL="3657600" algn="l">
              <a:lnSpc>
                <a:spcPct val="90000"/>
              </a:lnSpc>
              <a:spcBef>
                <a:spcPts val="1600"/>
              </a:spcBef>
              <a:spcAft>
                <a:spcPts val="0"/>
              </a:spcAft>
              <a:buClr>
                <a:schemeClr val="lt1"/>
              </a:buClr>
              <a:buSzPts val="1400"/>
              <a:buChar char="○"/>
              <a:defRPr>
                <a:solidFill>
                  <a:schemeClr val="lt1"/>
                </a:solidFill>
              </a:defRPr>
            </a:lvl8pPr>
            <a:lvl9pPr indent="-317500" lvl="8" marL="4114800" algn="l">
              <a:lnSpc>
                <a:spcPct val="90000"/>
              </a:lnSpc>
              <a:spcBef>
                <a:spcPts val="1600"/>
              </a:spcBef>
              <a:spcAft>
                <a:spcPts val="1600"/>
              </a:spcAft>
              <a:buClr>
                <a:schemeClr val="lt1"/>
              </a:buClr>
              <a:buSzPts val="1400"/>
              <a:buChar char="■"/>
              <a:defRPr>
                <a:solidFill>
                  <a:schemeClr val="lt1"/>
                </a:solidFill>
              </a:defRPr>
            </a:lvl9pPr>
          </a:lstStyle>
          <a:p/>
        </p:txBody>
      </p:sp>
      <p:sp>
        <p:nvSpPr>
          <p:cNvPr id="32" name="Google Shape;32;p8"/>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chemeClr val="lt1"/>
              </a:buClr>
              <a:buSzPts val="900"/>
              <a:buFont typeface="Calibri"/>
              <a:buNone/>
              <a:defRPr b="0" i="0" sz="900" u="none" cap="none" strike="noStrike">
                <a:solidFill>
                  <a:schemeClr val="lt1"/>
                </a:solidFill>
                <a:latin typeface="Calibri"/>
                <a:ea typeface="Calibri"/>
                <a:cs typeface="Calibri"/>
                <a:sym typeface="Calibri"/>
              </a:defRPr>
            </a:lvl1pPr>
            <a:lvl2pPr indent="0" lvl="1" marL="0" marR="0" algn="r">
              <a:lnSpc>
                <a:spcPct val="100000"/>
              </a:lnSpc>
              <a:spcBef>
                <a:spcPts val="0"/>
              </a:spcBef>
              <a:spcAft>
                <a:spcPts val="0"/>
              </a:spcAft>
              <a:buClr>
                <a:schemeClr val="lt1"/>
              </a:buClr>
              <a:buSzPts val="900"/>
              <a:buFont typeface="Calibri"/>
              <a:buNone/>
              <a:defRPr b="0" i="0" sz="900" u="none" cap="none" strike="noStrike">
                <a:solidFill>
                  <a:schemeClr val="lt1"/>
                </a:solidFill>
                <a:latin typeface="Calibri"/>
                <a:ea typeface="Calibri"/>
                <a:cs typeface="Calibri"/>
                <a:sym typeface="Calibri"/>
              </a:defRPr>
            </a:lvl2pPr>
            <a:lvl3pPr indent="0" lvl="2" marL="0" marR="0" algn="r">
              <a:lnSpc>
                <a:spcPct val="100000"/>
              </a:lnSpc>
              <a:spcBef>
                <a:spcPts val="0"/>
              </a:spcBef>
              <a:spcAft>
                <a:spcPts val="0"/>
              </a:spcAft>
              <a:buClr>
                <a:schemeClr val="lt1"/>
              </a:buClr>
              <a:buSzPts val="900"/>
              <a:buFont typeface="Calibri"/>
              <a:buNone/>
              <a:defRPr b="0" i="0" sz="900" u="none" cap="none" strike="noStrike">
                <a:solidFill>
                  <a:schemeClr val="lt1"/>
                </a:solidFill>
                <a:latin typeface="Calibri"/>
                <a:ea typeface="Calibri"/>
                <a:cs typeface="Calibri"/>
                <a:sym typeface="Calibri"/>
              </a:defRPr>
            </a:lvl3pPr>
            <a:lvl4pPr indent="0" lvl="3" marL="0" marR="0" algn="r">
              <a:lnSpc>
                <a:spcPct val="100000"/>
              </a:lnSpc>
              <a:spcBef>
                <a:spcPts val="0"/>
              </a:spcBef>
              <a:spcAft>
                <a:spcPts val="0"/>
              </a:spcAft>
              <a:buClr>
                <a:schemeClr val="lt1"/>
              </a:buClr>
              <a:buSzPts val="900"/>
              <a:buFont typeface="Calibri"/>
              <a:buNone/>
              <a:defRPr b="0" i="0" sz="900" u="none" cap="none" strike="noStrike">
                <a:solidFill>
                  <a:schemeClr val="lt1"/>
                </a:solidFill>
                <a:latin typeface="Calibri"/>
                <a:ea typeface="Calibri"/>
                <a:cs typeface="Calibri"/>
                <a:sym typeface="Calibri"/>
              </a:defRPr>
            </a:lvl4pPr>
            <a:lvl5pPr indent="0" lvl="4" marL="0" marR="0" algn="r">
              <a:lnSpc>
                <a:spcPct val="100000"/>
              </a:lnSpc>
              <a:spcBef>
                <a:spcPts val="0"/>
              </a:spcBef>
              <a:spcAft>
                <a:spcPts val="0"/>
              </a:spcAft>
              <a:buClr>
                <a:schemeClr val="lt1"/>
              </a:buClr>
              <a:buSzPts val="900"/>
              <a:buFont typeface="Calibri"/>
              <a:buNone/>
              <a:defRPr b="0" i="0" sz="900" u="none" cap="none" strike="noStrike">
                <a:solidFill>
                  <a:schemeClr val="lt1"/>
                </a:solidFill>
                <a:latin typeface="Calibri"/>
                <a:ea typeface="Calibri"/>
                <a:cs typeface="Calibri"/>
                <a:sym typeface="Calibri"/>
              </a:defRPr>
            </a:lvl5pPr>
            <a:lvl6pPr indent="0" lvl="5" marL="0" marR="0" algn="r">
              <a:lnSpc>
                <a:spcPct val="100000"/>
              </a:lnSpc>
              <a:spcBef>
                <a:spcPts val="0"/>
              </a:spcBef>
              <a:spcAft>
                <a:spcPts val="0"/>
              </a:spcAft>
              <a:buClr>
                <a:schemeClr val="lt1"/>
              </a:buClr>
              <a:buSzPts val="900"/>
              <a:buFont typeface="Calibri"/>
              <a:buNone/>
              <a:defRPr b="0" i="0" sz="900" u="none" cap="none" strike="noStrike">
                <a:solidFill>
                  <a:schemeClr val="lt1"/>
                </a:solidFill>
                <a:latin typeface="Calibri"/>
                <a:ea typeface="Calibri"/>
                <a:cs typeface="Calibri"/>
                <a:sym typeface="Calibri"/>
              </a:defRPr>
            </a:lvl6pPr>
            <a:lvl7pPr indent="0" lvl="6" marL="0" marR="0" algn="r">
              <a:lnSpc>
                <a:spcPct val="100000"/>
              </a:lnSpc>
              <a:spcBef>
                <a:spcPts val="0"/>
              </a:spcBef>
              <a:spcAft>
                <a:spcPts val="0"/>
              </a:spcAft>
              <a:buClr>
                <a:schemeClr val="lt1"/>
              </a:buClr>
              <a:buSzPts val="900"/>
              <a:buFont typeface="Calibri"/>
              <a:buNone/>
              <a:defRPr b="0" i="0" sz="900" u="none" cap="none" strike="noStrike">
                <a:solidFill>
                  <a:schemeClr val="lt1"/>
                </a:solidFill>
                <a:latin typeface="Calibri"/>
                <a:ea typeface="Calibri"/>
                <a:cs typeface="Calibri"/>
                <a:sym typeface="Calibri"/>
              </a:defRPr>
            </a:lvl7pPr>
            <a:lvl8pPr indent="0" lvl="7" marL="0" marR="0" algn="r">
              <a:lnSpc>
                <a:spcPct val="100000"/>
              </a:lnSpc>
              <a:spcBef>
                <a:spcPts val="0"/>
              </a:spcBef>
              <a:spcAft>
                <a:spcPts val="0"/>
              </a:spcAft>
              <a:buClr>
                <a:schemeClr val="lt1"/>
              </a:buClr>
              <a:buSzPts val="900"/>
              <a:buFont typeface="Calibri"/>
              <a:buNone/>
              <a:defRPr b="0" i="0" sz="900" u="none" cap="none" strike="noStrike">
                <a:solidFill>
                  <a:schemeClr val="lt1"/>
                </a:solidFill>
                <a:latin typeface="Calibri"/>
                <a:ea typeface="Calibri"/>
                <a:cs typeface="Calibri"/>
                <a:sym typeface="Calibri"/>
              </a:defRPr>
            </a:lvl8pPr>
            <a:lvl9pPr indent="0" lvl="8" marL="0" marR="0" algn="r">
              <a:lnSpc>
                <a:spcPct val="100000"/>
              </a:lnSpc>
              <a:spcBef>
                <a:spcPts val="0"/>
              </a:spcBef>
              <a:spcAft>
                <a:spcPts val="0"/>
              </a:spcAft>
              <a:buClr>
                <a:schemeClr val="lt1"/>
              </a:buClr>
              <a:buSzPts val="900"/>
              <a:buFont typeface="Calibri"/>
              <a:buNone/>
              <a:defRPr b="0" i="0" sz="9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3" name="Shape 33"/>
        <p:cNvGrpSpPr/>
        <p:nvPr/>
      </p:nvGrpSpPr>
      <p:grpSpPr>
        <a:xfrm>
          <a:off x="0" y="0"/>
          <a:ext cx="0" cy="0"/>
          <a:chOff x="0" y="0"/>
          <a:chExt cx="0" cy="0"/>
        </a:xfrm>
      </p:grpSpPr>
      <p:sp>
        <p:nvSpPr>
          <p:cNvPr id="34" name="Google Shape;34;p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90000"/>
              </a:lnSpc>
              <a:spcBef>
                <a:spcPts val="0"/>
              </a:spcBef>
              <a:spcAft>
                <a:spcPts val="0"/>
              </a:spcAft>
              <a:buClr>
                <a:schemeClr val="dk1"/>
              </a:buClr>
              <a:buSzPts val="3000"/>
              <a:buFont typeface="Arial"/>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35" name="Google Shape;35;p9"/>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90000"/>
              </a:lnSpc>
              <a:spcBef>
                <a:spcPts val="0"/>
              </a:spcBef>
              <a:spcAft>
                <a:spcPts val="0"/>
              </a:spcAft>
              <a:buClr>
                <a:schemeClr val="dk1"/>
              </a:buClr>
              <a:buSzPts val="1400"/>
              <a:buChar char="●"/>
              <a:defRPr sz="1400"/>
            </a:lvl1pPr>
            <a:lvl2pPr indent="-304800" lvl="1" marL="914400" algn="l">
              <a:lnSpc>
                <a:spcPct val="90000"/>
              </a:lnSpc>
              <a:spcBef>
                <a:spcPts val="1600"/>
              </a:spcBef>
              <a:spcAft>
                <a:spcPts val="0"/>
              </a:spcAft>
              <a:buClr>
                <a:schemeClr val="dk1"/>
              </a:buClr>
              <a:buSzPts val="1200"/>
              <a:buChar char="○"/>
              <a:defRPr sz="1200"/>
            </a:lvl2pPr>
            <a:lvl3pPr indent="-304800" lvl="2" marL="1371600" algn="l">
              <a:lnSpc>
                <a:spcPct val="90000"/>
              </a:lnSpc>
              <a:spcBef>
                <a:spcPts val="1600"/>
              </a:spcBef>
              <a:spcAft>
                <a:spcPts val="0"/>
              </a:spcAft>
              <a:buClr>
                <a:schemeClr val="dk1"/>
              </a:buClr>
              <a:buSzPts val="1200"/>
              <a:buChar char="■"/>
              <a:defRPr sz="1200"/>
            </a:lvl3pPr>
            <a:lvl4pPr indent="-304800" lvl="3" marL="1828800" algn="l">
              <a:lnSpc>
                <a:spcPct val="90000"/>
              </a:lnSpc>
              <a:spcBef>
                <a:spcPts val="1600"/>
              </a:spcBef>
              <a:spcAft>
                <a:spcPts val="0"/>
              </a:spcAft>
              <a:buClr>
                <a:schemeClr val="dk1"/>
              </a:buClr>
              <a:buSzPts val="1200"/>
              <a:buChar char="●"/>
              <a:defRPr sz="1200"/>
            </a:lvl4pPr>
            <a:lvl5pPr indent="-304800" lvl="4" marL="2286000" algn="l">
              <a:lnSpc>
                <a:spcPct val="90000"/>
              </a:lnSpc>
              <a:spcBef>
                <a:spcPts val="1600"/>
              </a:spcBef>
              <a:spcAft>
                <a:spcPts val="0"/>
              </a:spcAft>
              <a:buClr>
                <a:schemeClr val="dk1"/>
              </a:buClr>
              <a:buSzPts val="1200"/>
              <a:buChar char="○"/>
              <a:defRPr sz="1200"/>
            </a:lvl5pPr>
            <a:lvl6pPr indent="-304800" lvl="5" marL="2743200" algn="l">
              <a:lnSpc>
                <a:spcPct val="90000"/>
              </a:lnSpc>
              <a:spcBef>
                <a:spcPts val="1600"/>
              </a:spcBef>
              <a:spcAft>
                <a:spcPts val="0"/>
              </a:spcAft>
              <a:buClr>
                <a:schemeClr val="dk1"/>
              </a:buClr>
              <a:buSzPts val="1200"/>
              <a:buChar char="■"/>
              <a:defRPr sz="1200"/>
            </a:lvl6pPr>
            <a:lvl7pPr indent="-304800" lvl="6" marL="3200400" algn="l">
              <a:lnSpc>
                <a:spcPct val="90000"/>
              </a:lnSpc>
              <a:spcBef>
                <a:spcPts val="1600"/>
              </a:spcBef>
              <a:spcAft>
                <a:spcPts val="0"/>
              </a:spcAft>
              <a:buClr>
                <a:schemeClr val="dk1"/>
              </a:buClr>
              <a:buSzPts val="1200"/>
              <a:buChar char="●"/>
              <a:defRPr sz="1200"/>
            </a:lvl7pPr>
            <a:lvl8pPr indent="-304800" lvl="7" marL="3657600" algn="l">
              <a:lnSpc>
                <a:spcPct val="90000"/>
              </a:lnSpc>
              <a:spcBef>
                <a:spcPts val="1600"/>
              </a:spcBef>
              <a:spcAft>
                <a:spcPts val="0"/>
              </a:spcAft>
              <a:buClr>
                <a:schemeClr val="dk1"/>
              </a:buClr>
              <a:buSzPts val="1200"/>
              <a:buChar char="○"/>
              <a:defRPr sz="1200"/>
            </a:lvl8pPr>
            <a:lvl9pPr indent="-304800" lvl="8" marL="4114800" algn="l">
              <a:lnSpc>
                <a:spcPct val="90000"/>
              </a:lnSpc>
              <a:spcBef>
                <a:spcPts val="1600"/>
              </a:spcBef>
              <a:spcAft>
                <a:spcPts val="1600"/>
              </a:spcAft>
              <a:buClr>
                <a:schemeClr val="dk1"/>
              </a:buClr>
              <a:buSzPts val="1200"/>
              <a:buChar char="■"/>
              <a:defRPr sz="1200"/>
            </a:lvl9pPr>
          </a:lstStyle>
          <a:p/>
        </p:txBody>
      </p:sp>
      <p:sp>
        <p:nvSpPr>
          <p:cNvPr id="36" name="Google Shape;36;p9"/>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90000"/>
              </a:lnSpc>
              <a:spcBef>
                <a:spcPts val="0"/>
              </a:spcBef>
              <a:spcAft>
                <a:spcPts val="0"/>
              </a:spcAft>
              <a:buClr>
                <a:schemeClr val="dk1"/>
              </a:buClr>
              <a:buSzPts val="1400"/>
              <a:buChar char="●"/>
              <a:defRPr sz="1400"/>
            </a:lvl1pPr>
            <a:lvl2pPr indent="-304800" lvl="1" marL="914400" algn="l">
              <a:lnSpc>
                <a:spcPct val="90000"/>
              </a:lnSpc>
              <a:spcBef>
                <a:spcPts val="1600"/>
              </a:spcBef>
              <a:spcAft>
                <a:spcPts val="0"/>
              </a:spcAft>
              <a:buClr>
                <a:schemeClr val="dk1"/>
              </a:buClr>
              <a:buSzPts val="1200"/>
              <a:buChar char="○"/>
              <a:defRPr sz="1200"/>
            </a:lvl2pPr>
            <a:lvl3pPr indent="-304800" lvl="2" marL="1371600" algn="l">
              <a:lnSpc>
                <a:spcPct val="90000"/>
              </a:lnSpc>
              <a:spcBef>
                <a:spcPts val="1600"/>
              </a:spcBef>
              <a:spcAft>
                <a:spcPts val="0"/>
              </a:spcAft>
              <a:buClr>
                <a:schemeClr val="dk1"/>
              </a:buClr>
              <a:buSzPts val="1200"/>
              <a:buChar char="■"/>
              <a:defRPr sz="1200"/>
            </a:lvl3pPr>
            <a:lvl4pPr indent="-304800" lvl="3" marL="1828800" algn="l">
              <a:lnSpc>
                <a:spcPct val="90000"/>
              </a:lnSpc>
              <a:spcBef>
                <a:spcPts val="1600"/>
              </a:spcBef>
              <a:spcAft>
                <a:spcPts val="0"/>
              </a:spcAft>
              <a:buClr>
                <a:schemeClr val="dk1"/>
              </a:buClr>
              <a:buSzPts val="1200"/>
              <a:buChar char="●"/>
              <a:defRPr sz="1200"/>
            </a:lvl4pPr>
            <a:lvl5pPr indent="-304800" lvl="4" marL="2286000" algn="l">
              <a:lnSpc>
                <a:spcPct val="90000"/>
              </a:lnSpc>
              <a:spcBef>
                <a:spcPts val="1600"/>
              </a:spcBef>
              <a:spcAft>
                <a:spcPts val="0"/>
              </a:spcAft>
              <a:buClr>
                <a:schemeClr val="dk1"/>
              </a:buClr>
              <a:buSzPts val="1200"/>
              <a:buChar char="○"/>
              <a:defRPr sz="1200"/>
            </a:lvl5pPr>
            <a:lvl6pPr indent="-304800" lvl="5" marL="2743200" algn="l">
              <a:lnSpc>
                <a:spcPct val="90000"/>
              </a:lnSpc>
              <a:spcBef>
                <a:spcPts val="1600"/>
              </a:spcBef>
              <a:spcAft>
                <a:spcPts val="0"/>
              </a:spcAft>
              <a:buClr>
                <a:schemeClr val="dk1"/>
              </a:buClr>
              <a:buSzPts val="1200"/>
              <a:buChar char="■"/>
              <a:defRPr sz="1200"/>
            </a:lvl6pPr>
            <a:lvl7pPr indent="-304800" lvl="6" marL="3200400" algn="l">
              <a:lnSpc>
                <a:spcPct val="90000"/>
              </a:lnSpc>
              <a:spcBef>
                <a:spcPts val="1600"/>
              </a:spcBef>
              <a:spcAft>
                <a:spcPts val="0"/>
              </a:spcAft>
              <a:buClr>
                <a:schemeClr val="dk1"/>
              </a:buClr>
              <a:buSzPts val="1200"/>
              <a:buChar char="●"/>
              <a:defRPr sz="1200"/>
            </a:lvl7pPr>
            <a:lvl8pPr indent="-304800" lvl="7" marL="3657600" algn="l">
              <a:lnSpc>
                <a:spcPct val="90000"/>
              </a:lnSpc>
              <a:spcBef>
                <a:spcPts val="1600"/>
              </a:spcBef>
              <a:spcAft>
                <a:spcPts val="0"/>
              </a:spcAft>
              <a:buClr>
                <a:schemeClr val="dk1"/>
              </a:buClr>
              <a:buSzPts val="1200"/>
              <a:buChar char="○"/>
              <a:defRPr sz="1200"/>
            </a:lvl8pPr>
            <a:lvl9pPr indent="-304800" lvl="8" marL="4114800" algn="l">
              <a:lnSpc>
                <a:spcPct val="90000"/>
              </a:lnSpc>
              <a:spcBef>
                <a:spcPts val="1600"/>
              </a:spcBef>
              <a:spcAft>
                <a:spcPts val="1600"/>
              </a:spcAft>
              <a:buClr>
                <a:schemeClr val="dk1"/>
              </a:buClr>
              <a:buSzPts val="1200"/>
              <a:buChar char="■"/>
              <a:defRPr sz="1200"/>
            </a:lvl9pPr>
          </a:lstStyle>
          <a:p/>
        </p:txBody>
      </p:sp>
      <p:sp>
        <p:nvSpPr>
          <p:cNvPr id="37" name="Google Shape;37;p9"/>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제목 슬라이드">
  <p:cSld name="제목 슬라이드">
    <p:spTree>
      <p:nvGrpSpPr>
        <p:cNvPr id="38" name="Shape 38"/>
        <p:cNvGrpSpPr/>
        <p:nvPr/>
      </p:nvGrpSpPr>
      <p:grpSpPr>
        <a:xfrm>
          <a:off x="0" y="0"/>
          <a:ext cx="0" cy="0"/>
          <a:chOff x="0" y="0"/>
          <a:chExt cx="0" cy="0"/>
        </a:xfrm>
      </p:grpSpPr>
      <p:sp>
        <p:nvSpPr>
          <p:cNvPr id="39" name="Google Shape;39;p10"/>
          <p:cNvSpPr/>
          <p:nvPr>
            <p:ph idx="2" type="pic"/>
          </p:nvPr>
        </p:nvSpPr>
        <p:spPr>
          <a:xfrm>
            <a:off x="0" y="0"/>
            <a:ext cx="9144000" cy="5143500"/>
          </a:xfrm>
          <a:prstGeom prst="rect">
            <a:avLst/>
          </a:prstGeom>
          <a:noFill/>
          <a:ln>
            <a:noFill/>
          </a:ln>
        </p:spPr>
      </p:sp>
      <p:sp>
        <p:nvSpPr>
          <p:cNvPr id="40" name="Google Shape;40;p10"/>
          <p:cNvSpPr/>
          <p:nvPr>
            <p:ph idx="3" type="pic"/>
          </p:nvPr>
        </p:nvSpPr>
        <p:spPr>
          <a:xfrm>
            <a:off x="751286" y="820596"/>
            <a:ext cx="3502308" cy="3502308"/>
          </a:xfrm>
          <a:prstGeom prst="ellipse">
            <a:avLst/>
          </a:prstGeom>
          <a:noFill/>
          <a:ln>
            <a:noFill/>
          </a:ln>
        </p:spPr>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20" Type="http://schemas.openxmlformats.org/officeDocument/2006/relationships/slideLayout" Target="../slideLayouts/slideLayout20.xml"/><Relationship Id="rId42" Type="http://schemas.openxmlformats.org/officeDocument/2006/relationships/theme" Target="../theme/theme3.xml"/><Relationship Id="rId41" Type="http://schemas.openxmlformats.org/officeDocument/2006/relationships/slideLayout" Target="../slideLayouts/slideLayout41.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37" Type="http://schemas.openxmlformats.org/officeDocument/2006/relationships/slideLayout" Target="../slideLayouts/slideLayout37.xml"/><Relationship Id="rId14" Type="http://schemas.openxmlformats.org/officeDocument/2006/relationships/slideLayout" Target="../slideLayouts/slideLayout14.xml"/><Relationship Id="rId36" Type="http://schemas.openxmlformats.org/officeDocument/2006/relationships/slideLayout" Target="../slideLayouts/slideLayout36.xml"/><Relationship Id="rId17" Type="http://schemas.openxmlformats.org/officeDocument/2006/relationships/slideLayout" Target="../slideLayouts/slideLayout17.xml"/><Relationship Id="rId39" Type="http://schemas.openxmlformats.org/officeDocument/2006/relationships/slideLayout" Target="../slideLayouts/slideLayout39.xml"/><Relationship Id="rId16" Type="http://schemas.openxmlformats.org/officeDocument/2006/relationships/slideLayout" Target="../slideLayouts/slideLayout16.xml"/><Relationship Id="rId38" Type="http://schemas.openxmlformats.org/officeDocument/2006/relationships/slideLayout" Target="../slideLayouts/slideLayout38.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628650" y="273844"/>
            <a:ext cx="7886700" cy="994172"/>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3300"/>
              <a:buFont typeface="Arial"/>
              <a:buNone/>
              <a:defRPr b="0" i="0" sz="33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 name="Google Shape;7;p1"/>
          <p:cNvSpPr txBox="1"/>
          <p:nvPr>
            <p:ph idx="1" type="body"/>
          </p:nvPr>
        </p:nvSpPr>
        <p:spPr>
          <a:xfrm>
            <a:off x="628650" y="1369219"/>
            <a:ext cx="7886700" cy="3263504"/>
          </a:xfrm>
          <a:prstGeom prst="rect">
            <a:avLst/>
          </a:prstGeom>
          <a:noFill/>
          <a:ln>
            <a:noFill/>
          </a:ln>
        </p:spPr>
        <p:txBody>
          <a:bodyPr anchorCtr="0" anchor="t" bIns="45700" lIns="91425" spcFirstLastPara="1" rIns="91425" wrap="square" tIns="45700">
            <a:normAutofit/>
          </a:bodyPr>
          <a:lstStyle>
            <a:lvl1pPr indent="-361950" lvl="0" marL="457200" marR="0" rtl="0" algn="l">
              <a:lnSpc>
                <a:spcPct val="90000"/>
              </a:lnSpc>
              <a:spcBef>
                <a:spcPts val="75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8" name="Google Shape;8;p1"/>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9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9" name="Google Shape;9;p1"/>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9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0" name="Google Shape;10;p1"/>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89" name="Shape 189"/>
        <p:cNvGrpSpPr/>
        <p:nvPr/>
      </p:nvGrpSpPr>
      <p:grpSpPr>
        <a:xfrm>
          <a:off x="0" y="0"/>
          <a:ext cx="0" cy="0"/>
          <a:chOff x="0" y="0"/>
          <a:chExt cx="0" cy="0"/>
        </a:xfrm>
      </p:grpSpPr>
      <p:sp>
        <p:nvSpPr>
          <p:cNvPr id="190" name="Google Shape;190;p43"/>
          <p:cNvSpPr txBox="1"/>
          <p:nvPr>
            <p:ph type="title"/>
          </p:nvPr>
        </p:nvSpPr>
        <p:spPr>
          <a:xfrm>
            <a:off x="628650" y="273844"/>
            <a:ext cx="7886700" cy="994172"/>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lt1"/>
              </a:buClr>
              <a:buSzPts val="3300"/>
              <a:buFont typeface="Arial"/>
              <a:buNone/>
              <a:defRPr b="0" i="0" sz="33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91" name="Google Shape;191;p43"/>
          <p:cNvSpPr txBox="1"/>
          <p:nvPr>
            <p:ph idx="1" type="body"/>
          </p:nvPr>
        </p:nvSpPr>
        <p:spPr>
          <a:xfrm>
            <a:off x="628650" y="1369219"/>
            <a:ext cx="7886700" cy="3263504"/>
          </a:xfrm>
          <a:prstGeom prst="rect">
            <a:avLst/>
          </a:prstGeom>
          <a:noFill/>
          <a:ln>
            <a:noFill/>
          </a:ln>
        </p:spPr>
        <p:txBody>
          <a:bodyPr anchorCtr="0" anchor="t" bIns="45700" lIns="91425" spcFirstLastPara="1" rIns="91425" wrap="square" tIns="45700">
            <a:normAutofit/>
          </a:bodyPr>
          <a:lstStyle>
            <a:lvl1pPr indent="-361950" lvl="0" marL="457200" marR="0" rtl="0" algn="l">
              <a:lnSpc>
                <a:spcPct val="90000"/>
              </a:lnSpc>
              <a:spcBef>
                <a:spcPts val="750"/>
              </a:spcBef>
              <a:spcAft>
                <a:spcPts val="0"/>
              </a:spcAft>
              <a:buClr>
                <a:schemeClr val="lt1"/>
              </a:buClr>
              <a:buSzPts val="2100"/>
              <a:buFont typeface="Arial"/>
              <a:buChar char="•"/>
              <a:defRPr b="0" i="0" sz="2100" u="none" cap="none" strike="noStrike">
                <a:solidFill>
                  <a:schemeClr val="lt1"/>
                </a:solidFill>
                <a:latin typeface="Calibri"/>
                <a:ea typeface="Calibri"/>
                <a:cs typeface="Calibri"/>
                <a:sym typeface="Calibri"/>
              </a:defRPr>
            </a:lvl1pPr>
            <a:lvl2pPr indent="-342900" lvl="1" marL="914400" marR="0" rtl="0" algn="l">
              <a:lnSpc>
                <a:spcPct val="90000"/>
              </a:lnSpc>
              <a:spcBef>
                <a:spcPts val="375"/>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lt1"/>
              </a:buClr>
              <a:buSzPts val="1500"/>
              <a:buFont typeface="Arial"/>
              <a:buChar char="•"/>
              <a:defRPr b="0" i="0" sz="1500" u="none" cap="none" strike="noStrike">
                <a:solidFill>
                  <a:schemeClr val="lt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lt1"/>
              </a:buClr>
              <a:buSzPts val="1350"/>
              <a:buFont typeface="Arial"/>
              <a:buChar char="•"/>
              <a:defRPr b="0" i="0" sz="1350" u="none" cap="none" strike="noStrike">
                <a:solidFill>
                  <a:schemeClr val="lt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lt1"/>
              </a:buClr>
              <a:buSzPts val="1350"/>
              <a:buFont typeface="Arial"/>
              <a:buChar char="•"/>
              <a:defRPr b="0" i="0" sz="1350" u="none" cap="none" strike="noStrike">
                <a:solidFill>
                  <a:schemeClr val="lt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lt1"/>
              </a:buClr>
              <a:buSzPts val="1350"/>
              <a:buFont typeface="Arial"/>
              <a:buChar char="•"/>
              <a:defRPr b="0" i="0" sz="1350" u="none" cap="none" strike="noStrike">
                <a:solidFill>
                  <a:schemeClr val="lt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lt1"/>
              </a:buClr>
              <a:buSzPts val="1350"/>
              <a:buFont typeface="Arial"/>
              <a:buChar char="•"/>
              <a:defRPr b="0" i="0" sz="1350" u="none" cap="none" strike="noStrike">
                <a:solidFill>
                  <a:schemeClr val="lt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lt1"/>
              </a:buClr>
              <a:buSzPts val="1350"/>
              <a:buFont typeface="Arial"/>
              <a:buChar char="•"/>
              <a:defRPr b="0" i="0" sz="1350" u="none" cap="none" strike="noStrike">
                <a:solidFill>
                  <a:schemeClr val="lt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lt1"/>
              </a:buClr>
              <a:buSzPts val="1350"/>
              <a:buFont typeface="Arial"/>
              <a:buChar char="•"/>
              <a:defRPr b="0" i="0" sz="1350" u="none" cap="none" strike="noStrike">
                <a:solidFill>
                  <a:schemeClr val="lt1"/>
                </a:solidFill>
                <a:latin typeface="Calibri"/>
                <a:ea typeface="Calibri"/>
                <a:cs typeface="Calibri"/>
                <a:sym typeface="Calibri"/>
              </a:defRPr>
            </a:lvl9pPr>
          </a:lstStyle>
          <a:p/>
        </p:txBody>
      </p:sp>
      <p:sp>
        <p:nvSpPr>
          <p:cNvPr id="192" name="Google Shape;192;p43"/>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900" u="none" cap="none" strike="noStrike">
                <a:solidFill>
                  <a:schemeClr val="lt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alibri"/>
                <a:ea typeface="Calibri"/>
                <a:cs typeface="Calibri"/>
                <a:sym typeface="Calibri"/>
              </a:defRPr>
            </a:lvl9pPr>
          </a:lstStyle>
          <a:p/>
        </p:txBody>
      </p:sp>
      <p:sp>
        <p:nvSpPr>
          <p:cNvPr id="193" name="Google Shape;193;p43"/>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900" u="none" cap="none" strike="noStrike">
                <a:solidFill>
                  <a:schemeClr val="lt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alibri"/>
                <a:ea typeface="Calibri"/>
                <a:cs typeface="Calibri"/>
                <a:sym typeface="Calibri"/>
              </a:defRPr>
            </a:lvl9pPr>
          </a:lstStyle>
          <a:p/>
        </p:txBody>
      </p:sp>
      <p:sp>
        <p:nvSpPr>
          <p:cNvPr id="194" name="Google Shape;194;p43"/>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chemeClr val="lt1"/>
              </a:buClr>
              <a:buSzPts val="900"/>
              <a:buFont typeface="Calibri"/>
              <a:buNone/>
              <a:defRPr b="0" i="0" sz="9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chemeClr val="lt1"/>
              </a:buClr>
              <a:buSzPts val="900"/>
              <a:buFont typeface="Calibri"/>
              <a:buNone/>
              <a:defRPr b="0" i="0" sz="9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chemeClr val="lt1"/>
              </a:buClr>
              <a:buSzPts val="900"/>
              <a:buFont typeface="Calibri"/>
              <a:buNone/>
              <a:defRPr b="0" i="0" sz="9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chemeClr val="lt1"/>
              </a:buClr>
              <a:buSzPts val="900"/>
              <a:buFont typeface="Calibri"/>
              <a:buNone/>
              <a:defRPr b="0" i="0" sz="9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chemeClr val="lt1"/>
              </a:buClr>
              <a:buSzPts val="900"/>
              <a:buFont typeface="Calibri"/>
              <a:buNone/>
              <a:defRPr b="0" i="0" sz="9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chemeClr val="lt1"/>
              </a:buClr>
              <a:buSzPts val="900"/>
              <a:buFont typeface="Calibri"/>
              <a:buNone/>
              <a:defRPr b="0" i="0" sz="9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chemeClr val="lt1"/>
              </a:buClr>
              <a:buSzPts val="900"/>
              <a:buFont typeface="Calibri"/>
              <a:buNone/>
              <a:defRPr b="0" i="0" sz="9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chemeClr val="lt1"/>
              </a:buClr>
              <a:buSzPts val="900"/>
              <a:buFont typeface="Calibri"/>
              <a:buNone/>
              <a:defRPr b="0" i="0" sz="9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chemeClr val="lt1"/>
              </a:buClr>
              <a:buSzPts val="900"/>
              <a:buFont typeface="Calibri"/>
              <a:buNone/>
              <a:defRPr b="0" i="0" sz="9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8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7.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35.png"/><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hyperlink" Target="https://www.ftc.gov/sites/default/files/documents/reports/federal-trade-commission-report-protecting-consumer-privacy-era-rapid-change-recommendations/120326privacyreport.pdf" TargetMode="External"/><Relationship Id="rId4" Type="http://schemas.openxmlformats.org/officeDocument/2006/relationships/hyperlink" Target="https://oag.ca.gov/sites/all/files/agweb/pdfs/cybersecurity/making_your_privacy_practices_public.pdf" TargetMode="External"/><Relationship Id="rId5" Type="http://schemas.openxmlformats.org/officeDocument/2006/relationships/hyperlink" Target="https://azure.microsoft.com/en-ca/explore/trusted-cloud/privacy/" TargetMode="External"/><Relationship Id="rId6" Type="http://schemas.openxmlformats.org/officeDocument/2006/relationships/image" Target="../media/image2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34.png"/><Relationship Id="rId4" Type="http://schemas.openxmlformats.org/officeDocument/2006/relationships/image" Target="../media/image2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13.xml"/><Relationship Id="rId3" Type="http://schemas.openxmlformats.org/officeDocument/2006/relationships/image" Target="../media/image36.jpg"/><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6.png"/><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hyperlink" Target="http://20.127.87.137/" TargetMode="External"/><Relationship Id="rId4" Type="http://schemas.openxmlformats.org/officeDocument/2006/relationships/image" Target="../media/image14.png"/><Relationship Id="rId5" Type="http://schemas.openxmlformats.org/officeDocument/2006/relationships/image" Target="../media/image7.png"/><Relationship Id="rId6" Type="http://schemas.openxmlformats.org/officeDocument/2006/relationships/image" Target="../media/image1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5.png"/><Relationship Id="rId4" Type="http://schemas.openxmlformats.org/officeDocument/2006/relationships/image" Target="../media/image2.png"/><Relationship Id="rId5" Type="http://schemas.openxmlformats.org/officeDocument/2006/relationships/image" Target="../media/image1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png"/><Relationship Id="rId4" Type="http://schemas.openxmlformats.org/officeDocument/2006/relationships/image" Target="../media/image6.png"/><Relationship Id="rId9" Type="http://schemas.openxmlformats.org/officeDocument/2006/relationships/image" Target="../media/image9.png"/><Relationship Id="rId5" Type="http://schemas.openxmlformats.org/officeDocument/2006/relationships/image" Target="../media/image10.png"/><Relationship Id="rId6" Type="http://schemas.openxmlformats.org/officeDocument/2006/relationships/image" Target="../media/image4.png"/><Relationship Id="rId7" Type="http://schemas.openxmlformats.org/officeDocument/2006/relationships/image" Target="../media/image3.png"/><Relationship Id="rId8" Type="http://schemas.openxmlformats.org/officeDocument/2006/relationships/image" Target="../media/image11.png"/><Relationship Id="rId11" Type="http://schemas.openxmlformats.org/officeDocument/2006/relationships/image" Target="../media/image15.png"/><Relationship Id="rId10" Type="http://schemas.openxmlformats.org/officeDocument/2006/relationships/image" Target="../media/image13.png"/><Relationship Id="rId12" Type="http://schemas.openxmlformats.org/officeDocument/2006/relationships/image" Target="../media/image1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4.png"/><Relationship Id="rId4" Type="http://schemas.openxmlformats.org/officeDocument/2006/relationships/image" Target="../media/image25.png"/><Relationship Id="rId5" Type="http://schemas.openxmlformats.org/officeDocument/2006/relationships/image" Target="../media/image2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0.png"/><Relationship Id="rId6" Type="http://schemas.openxmlformats.org/officeDocument/2006/relationships/image" Target="../media/image2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31.gif"/><Relationship Id="rId4" Type="http://schemas.openxmlformats.org/officeDocument/2006/relationships/image" Target="../media/image32.gif"/><Relationship Id="rId5" Type="http://schemas.openxmlformats.org/officeDocument/2006/relationships/image" Target="../media/image27.png"/><Relationship Id="rId6" Type="http://schemas.openxmlformats.org/officeDocument/2006/relationships/image" Target="../media/image2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33.png"/><Relationship Id="rId4" Type="http://schemas.openxmlformats.org/officeDocument/2006/relationships/image" Target="../media/image30.png"/><Relationship Id="rId9" Type="http://schemas.openxmlformats.org/officeDocument/2006/relationships/image" Target="../media/image26.png"/><Relationship Id="rId5" Type="http://schemas.openxmlformats.org/officeDocument/2006/relationships/image" Target="../media/image23.png"/><Relationship Id="rId6" Type="http://schemas.openxmlformats.org/officeDocument/2006/relationships/image" Target="../media/image22.png"/><Relationship Id="rId7" Type="http://schemas.openxmlformats.org/officeDocument/2006/relationships/image" Target="../media/image37.png"/><Relationship Id="rId8"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pic>
        <p:nvPicPr>
          <p:cNvPr id="204" name="Google Shape;204;p45"/>
          <p:cNvPicPr preferRelativeResize="0"/>
          <p:nvPr>
            <p:ph idx="2" type="pic"/>
          </p:nvPr>
        </p:nvPicPr>
        <p:blipFill rotWithShape="1">
          <a:blip r:embed="rId3">
            <a:alphaModFix/>
          </a:blip>
          <a:srcRect b="15301" l="0" r="0" t="224"/>
          <a:stretch/>
        </p:blipFill>
        <p:spPr>
          <a:xfrm>
            <a:off x="0" y="0"/>
            <a:ext cx="9144000" cy="5143500"/>
          </a:xfrm>
          <a:prstGeom prst="rect">
            <a:avLst/>
          </a:prstGeom>
          <a:noFill/>
          <a:ln>
            <a:noFill/>
          </a:ln>
        </p:spPr>
      </p:pic>
      <p:sp>
        <p:nvSpPr>
          <p:cNvPr id="205" name="Google Shape;205;p45"/>
          <p:cNvSpPr txBox="1"/>
          <p:nvPr/>
        </p:nvSpPr>
        <p:spPr>
          <a:xfrm>
            <a:off x="1007892" y="1566250"/>
            <a:ext cx="4622100" cy="11391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6500"/>
              <a:buFont typeface="Arial"/>
              <a:buNone/>
            </a:pPr>
            <a:r>
              <a:rPr b="0" i="0" lang="en" sz="6800" u="none" cap="none" strike="noStrike">
                <a:solidFill>
                  <a:srgbClr val="F9F8EC"/>
                </a:solidFill>
                <a:latin typeface="Pacifico"/>
                <a:ea typeface="Pacifico"/>
                <a:cs typeface="Pacifico"/>
                <a:sym typeface="Pacifico"/>
              </a:rPr>
              <a:t>Gardening</a:t>
            </a:r>
            <a:endParaRPr b="0" i="0" sz="6800" u="none" cap="none" strike="noStrike">
              <a:solidFill>
                <a:srgbClr val="F9F8EC"/>
              </a:solidFill>
              <a:latin typeface="Pacifico"/>
              <a:ea typeface="Pacifico"/>
              <a:cs typeface="Pacifico"/>
              <a:sym typeface="Pacifico"/>
            </a:endParaRPr>
          </a:p>
        </p:txBody>
      </p:sp>
      <p:sp>
        <p:nvSpPr>
          <p:cNvPr id="206" name="Google Shape;206;p45"/>
          <p:cNvSpPr txBox="1"/>
          <p:nvPr/>
        </p:nvSpPr>
        <p:spPr>
          <a:xfrm>
            <a:off x="2116486" y="2410302"/>
            <a:ext cx="4622006"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en" sz="2400" u="none" cap="none" strike="noStrike">
                <a:solidFill>
                  <a:schemeClr val="lt1"/>
                </a:solidFill>
                <a:latin typeface="Calibri"/>
                <a:ea typeface="Calibri"/>
                <a:cs typeface="Calibri"/>
                <a:sym typeface="Calibri"/>
              </a:rPr>
              <a:t>Algorithm Capstone</a:t>
            </a:r>
            <a:endParaRPr b="0" i="0" sz="1400" u="none" cap="none" strike="noStrike">
              <a:solidFill>
                <a:srgbClr val="000000"/>
              </a:solidFill>
              <a:latin typeface="Arial"/>
              <a:ea typeface="Arial"/>
              <a:cs typeface="Arial"/>
              <a:sym typeface="Arial"/>
            </a:endParaRPr>
          </a:p>
        </p:txBody>
      </p:sp>
      <p:sp>
        <p:nvSpPr>
          <p:cNvPr id="207" name="Google Shape;207;p45"/>
          <p:cNvSpPr txBox="1"/>
          <p:nvPr/>
        </p:nvSpPr>
        <p:spPr>
          <a:xfrm>
            <a:off x="3709598" y="3620860"/>
            <a:ext cx="2626909" cy="1538290"/>
          </a:xfrm>
          <a:prstGeom prst="rect">
            <a:avLst/>
          </a:prstGeom>
          <a:noFill/>
          <a:ln>
            <a:noFill/>
          </a:ln>
        </p:spPr>
        <p:txBody>
          <a:bodyPr anchorCtr="0" anchor="t" bIns="68550" lIns="68550" spcFirstLastPara="1" rIns="68550" wrap="square" tIns="68550">
            <a:noAutofit/>
          </a:bodyPr>
          <a:lstStyle/>
          <a:p>
            <a:pPr indent="0" lvl="0" marL="0" marR="0" rtl="0" algn="l">
              <a:lnSpc>
                <a:spcPct val="100000"/>
              </a:lnSpc>
              <a:spcBef>
                <a:spcPts val="0"/>
              </a:spcBef>
              <a:spcAft>
                <a:spcPts val="0"/>
              </a:spcAft>
              <a:buClr>
                <a:schemeClr val="lt1"/>
              </a:buClr>
              <a:buSzPts val="1500"/>
              <a:buFont typeface="Arial"/>
              <a:buNone/>
            </a:pPr>
            <a:r>
              <a:rPr b="0" i="0" lang="en" sz="1500" u="none" cap="none" strike="noStrike">
                <a:solidFill>
                  <a:schemeClr val="lt1"/>
                </a:solidFill>
                <a:latin typeface="Calibri"/>
                <a:ea typeface="Calibri"/>
                <a:cs typeface="Calibri"/>
                <a:sym typeface="Calibri"/>
              </a:rPr>
              <a:t>Team members: </a:t>
            </a:r>
            <a:endParaRPr b="0" i="0" sz="1400" u="none" cap="none" strike="noStrike">
              <a:solidFill>
                <a:srgbClr val="000000"/>
              </a:solidFill>
              <a:latin typeface="Arial"/>
              <a:ea typeface="Arial"/>
              <a:cs typeface="Arial"/>
              <a:sym typeface="Arial"/>
            </a:endParaRPr>
          </a:p>
          <a:p>
            <a:pPr indent="-228600" lvl="0" marL="228600" marR="0" rtl="0" algn="l">
              <a:lnSpc>
                <a:spcPct val="100000"/>
              </a:lnSpc>
              <a:spcBef>
                <a:spcPts val="0"/>
              </a:spcBef>
              <a:spcAft>
                <a:spcPts val="0"/>
              </a:spcAft>
              <a:buClr>
                <a:schemeClr val="lt1"/>
              </a:buClr>
              <a:buSzPts val="1500"/>
              <a:buFont typeface="Arial"/>
              <a:buChar char="•"/>
            </a:pPr>
            <a:r>
              <a:rPr b="0" i="0" lang="en" sz="1500" u="none" cap="none" strike="noStrike">
                <a:solidFill>
                  <a:schemeClr val="lt1"/>
                </a:solidFill>
                <a:latin typeface="Calibri"/>
                <a:ea typeface="Calibri"/>
                <a:cs typeface="Calibri"/>
                <a:sym typeface="Calibri"/>
              </a:rPr>
              <a:t>Kasha Muzila</a:t>
            </a:r>
            <a:endParaRPr b="0" i="0" sz="1500" u="none" cap="none" strike="noStrike">
              <a:solidFill>
                <a:schemeClr val="lt1"/>
              </a:solidFill>
              <a:latin typeface="Calibri"/>
              <a:ea typeface="Calibri"/>
              <a:cs typeface="Calibri"/>
              <a:sym typeface="Calibri"/>
            </a:endParaRPr>
          </a:p>
          <a:p>
            <a:pPr indent="-228600" lvl="0" marL="228600" marR="0" rtl="0" algn="l">
              <a:lnSpc>
                <a:spcPct val="100000"/>
              </a:lnSpc>
              <a:spcBef>
                <a:spcPts val="0"/>
              </a:spcBef>
              <a:spcAft>
                <a:spcPts val="0"/>
              </a:spcAft>
              <a:buClr>
                <a:schemeClr val="lt1"/>
              </a:buClr>
              <a:buSzPts val="1500"/>
              <a:buFont typeface="Arial"/>
              <a:buChar char="•"/>
            </a:pPr>
            <a:r>
              <a:rPr b="0" i="0" lang="en" sz="1500" u="none" cap="none" strike="noStrike">
                <a:solidFill>
                  <a:schemeClr val="lt1"/>
                </a:solidFill>
                <a:latin typeface="Calibri"/>
                <a:ea typeface="Calibri"/>
                <a:cs typeface="Calibri"/>
                <a:sym typeface="Calibri"/>
              </a:rPr>
              <a:t>Karl Eirich</a:t>
            </a:r>
            <a:endParaRPr b="0" i="0" sz="1500" u="none" cap="none" strike="noStrike">
              <a:solidFill>
                <a:schemeClr val="lt1"/>
              </a:solidFill>
              <a:latin typeface="Calibri"/>
              <a:ea typeface="Calibri"/>
              <a:cs typeface="Calibri"/>
              <a:sym typeface="Calibri"/>
            </a:endParaRPr>
          </a:p>
          <a:p>
            <a:pPr indent="-228600" lvl="0" marL="228600" marR="0" rtl="0" algn="l">
              <a:lnSpc>
                <a:spcPct val="100000"/>
              </a:lnSpc>
              <a:spcBef>
                <a:spcPts val="0"/>
              </a:spcBef>
              <a:spcAft>
                <a:spcPts val="0"/>
              </a:spcAft>
              <a:buClr>
                <a:schemeClr val="lt1"/>
              </a:buClr>
              <a:buSzPts val="1500"/>
              <a:buFont typeface="Arial"/>
              <a:buChar char="•"/>
            </a:pPr>
            <a:r>
              <a:rPr b="0" i="0" lang="en" sz="1500" u="none" cap="none" strike="noStrike">
                <a:solidFill>
                  <a:schemeClr val="lt1"/>
                </a:solidFill>
                <a:latin typeface="Calibri"/>
                <a:ea typeface="Calibri"/>
                <a:cs typeface="Calibri"/>
                <a:sym typeface="Calibri"/>
              </a:rPr>
              <a:t>Robert Turnage </a:t>
            </a:r>
            <a:endParaRPr b="0" i="0" sz="1400" u="none" cap="none" strike="noStrike">
              <a:solidFill>
                <a:srgbClr val="000000"/>
              </a:solidFill>
              <a:latin typeface="Arial"/>
              <a:ea typeface="Arial"/>
              <a:cs typeface="Arial"/>
              <a:sym typeface="Arial"/>
            </a:endParaRPr>
          </a:p>
          <a:p>
            <a:pPr indent="-228600" lvl="0" marL="228600" marR="0" rtl="0" algn="l">
              <a:lnSpc>
                <a:spcPct val="100000"/>
              </a:lnSpc>
              <a:spcBef>
                <a:spcPts val="0"/>
              </a:spcBef>
              <a:spcAft>
                <a:spcPts val="0"/>
              </a:spcAft>
              <a:buClr>
                <a:schemeClr val="lt1"/>
              </a:buClr>
              <a:buSzPts val="1500"/>
              <a:buFont typeface="Arial"/>
              <a:buChar char="•"/>
            </a:pPr>
            <a:r>
              <a:rPr b="0" i="0" lang="en" sz="1500" u="none" cap="none" strike="noStrike">
                <a:solidFill>
                  <a:schemeClr val="lt1"/>
                </a:solidFill>
                <a:latin typeface="Calibri"/>
                <a:ea typeface="Calibri"/>
                <a:cs typeface="Calibri"/>
                <a:sym typeface="Calibri"/>
              </a:rPr>
              <a:t>Cynthia Zhu</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5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Model </a:t>
            </a:r>
            <a:endParaRPr/>
          </a:p>
        </p:txBody>
      </p:sp>
      <p:sp>
        <p:nvSpPr>
          <p:cNvPr id="316" name="Google Shape;316;p54"/>
          <p:cNvSpPr txBox="1"/>
          <p:nvPr>
            <p:ph idx="1" type="body"/>
          </p:nvPr>
        </p:nvSpPr>
        <p:spPr>
          <a:xfrm>
            <a:off x="144225" y="1140525"/>
            <a:ext cx="5252100" cy="34164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SzPts val="1500"/>
              <a:buChar char="-"/>
            </a:pPr>
            <a:r>
              <a:rPr lang="en" sz="1800"/>
              <a:t>Given the user’s zip code, we find zone, sunhour, temp_bucket based on tmax and tmin → subset plant data that meet above criteria</a:t>
            </a:r>
            <a:endParaRPr sz="1800"/>
          </a:p>
          <a:p>
            <a:pPr indent="-323850" lvl="0" marL="457200" rtl="0" algn="l">
              <a:spcBef>
                <a:spcPts val="0"/>
              </a:spcBef>
              <a:spcAft>
                <a:spcPts val="0"/>
              </a:spcAft>
              <a:buSzPts val="1500"/>
              <a:buChar char="-"/>
            </a:pPr>
            <a:r>
              <a:rPr lang="en" sz="1800"/>
              <a:t>Remove the features have &gt;50% null value</a:t>
            </a:r>
            <a:endParaRPr sz="1800"/>
          </a:p>
          <a:p>
            <a:pPr indent="-323850" lvl="0" marL="457200" rtl="0" algn="l">
              <a:spcBef>
                <a:spcPts val="0"/>
              </a:spcBef>
              <a:spcAft>
                <a:spcPts val="0"/>
              </a:spcAft>
              <a:buSzPts val="1500"/>
              <a:buChar char="-"/>
            </a:pPr>
            <a:r>
              <a:rPr lang="en" sz="1800"/>
              <a:t>PCA and selected cutoff at 95% explained ratio </a:t>
            </a:r>
            <a:endParaRPr sz="1800"/>
          </a:p>
          <a:p>
            <a:pPr indent="-342900" lvl="0" marL="457200" rtl="0" algn="l">
              <a:spcBef>
                <a:spcPts val="0"/>
              </a:spcBef>
              <a:spcAft>
                <a:spcPts val="0"/>
              </a:spcAft>
              <a:buSzPts val="1800"/>
              <a:buChar char="-"/>
            </a:pPr>
            <a:r>
              <a:rPr lang="en"/>
              <a:t>Modeling:</a:t>
            </a:r>
            <a:endParaRPr/>
          </a:p>
          <a:p>
            <a:pPr indent="-317500" lvl="1" marL="914400" rtl="0" algn="l">
              <a:spcBef>
                <a:spcPts val="0"/>
              </a:spcBef>
              <a:spcAft>
                <a:spcPts val="0"/>
              </a:spcAft>
              <a:buSzPts val="1400"/>
              <a:buChar char="-"/>
            </a:pPr>
            <a:r>
              <a:rPr lang="en"/>
              <a:t>DBSCAN to select optimum number of clusters → all -1 label, no proper cluster found</a:t>
            </a:r>
            <a:endParaRPr/>
          </a:p>
          <a:p>
            <a:pPr indent="-317500" lvl="1" marL="914400" rtl="0" algn="l">
              <a:spcBef>
                <a:spcPts val="0"/>
              </a:spcBef>
              <a:spcAft>
                <a:spcPts val="0"/>
              </a:spcAft>
              <a:buSzPts val="1400"/>
              <a:buChar char="-"/>
            </a:pPr>
            <a:r>
              <a:rPr lang="en"/>
              <a:t>KMeans</a:t>
            </a:r>
            <a:r>
              <a:rPr lang="en"/>
              <a:t>, gridsearch give k=300 with silhouette score of 0.18. </a:t>
            </a:r>
            <a:endParaRPr/>
          </a:p>
        </p:txBody>
      </p:sp>
      <p:pic>
        <p:nvPicPr>
          <p:cNvPr id="317" name="Google Shape;317;p54"/>
          <p:cNvPicPr preferRelativeResize="0"/>
          <p:nvPr/>
        </p:nvPicPr>
        <p:blipFill>
          <a:blip r:embed="rId3">
            <a:alphaModFix/>
          </a:blip>
          <a:stretch>
            <a:fillRect/>
          </a:stretch>
        </p:blipFill>
        <p:spPr>
          <a:xfrm>
            <a:off x="5300525" y="1140525"/>
            <a:ext cx="3693975" cy="2755825"/>
          </a:xfrm>
          <a:prstGeom prst="rect">
            <a:avLst/>
          </a:prstGeom>
          <a:noFill/>
          <a:ln>
            <a:noFill/>
          </a:ln>
        </p:spPr>
      </p:pic>
      <p:grpSp>
        <p:nvGrpSpPr>
          <p:cNvPr id="318" name="Google Shape;318;p54"/>
          <p:cNvGrpSpPr/>
          <p:nvPr/>
        </p:nvGrpSpPr>
        <p:grpSpPr>
          <a:xfrm>
            <a:off x="7260409" y="-765521"/>
            <a:ext cx="2523655" cy="2065611"/>
            <a:chOff x="-890270" y="-314536"/>
            <a:chExt cx="2523655" cy="2065611"/>
          </a:xfrm>
        </p:grpSpPr>
        <p:pic>
          <p:nvPicPr>
            <p:cNvPr id="319" name="Google Shape;319;p54"/>
            <p:cNvPicPr preferRelativeResize="0"/>
            <p:nvPr/>
          </p:nvPicPr>
          <p:blipFill rotWithShape="1">
            <a:blip r:embed="rId4">
              <a:alphaModFix/>
            </a:blip>
            <a:srcRect b="0" l="0" r="0" t="0"/>
            <a:stretch/>
          </p:blipFill>
          <p:spPr>
            <a:xfrm rot="-603588">
              <a:off x="-759484" y="-130012"/>
              <a:ext cx="2262084" cy="1696563"/>
            </a:xfrm>
            <a:prstGeom prst="rect">
              <a:avLst/>
            </a:prstGeom>
            <a:noFill/>
            <a:ln>
              <a:noFill/>
            </a:ln>
          </p:spPr>
        </p:pic>
        <p:sp>
          <p:nvSpPr>
            <p:cNvPr id="320" name="Google Shape;320;p54"/>
            <p:cNvSpPr txBox="1"/>
            <p:nvPr/>
          </p:nvSpPr>
          <p:spPr>
            <a:xfrm>
              <a:off x="76541" y="363226"/>
              <a:ext cx="1098000" cy="369300"/>
            </a:xfrm>
            <a:prstGeom prst="rect">
              <a:avLst/>
            </a:prstGeom>
            <a:noFill/>
            <a:ln>
              <a:noFill/>
            </a:ln>
            <a:effectLst>
              <a:outerShdw blurRad="50800" rotWithShape="0" algn="t" dir="5400000" dist="38100">
                <a:srgbClr val="000000">
                  <a:alpha val="40000"/>
                </a:srgbClr>
              </a:outerShdw>
            </a:effectLst>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rgbClr val="FFFFFF"/>
                  </a:solidFill>
                  <a:latin typeface="Calibri"/>
                  <a:ea typeface="Calibri"/>
                  <a:cs typeface="Calibri"/>
                  <a:sym typeface="Calibri"/>
                </a:rPr>
                <a:t>Cynthia</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55"/>
          <p:cNvSpPr txBox="1"/>
          <p:nvPr>
            <p:ph type="title"/>
          </p:nvPr>
        </p:nvSpPr>
        <p:spPr>
          <a:xfrm>
            <a:off x="311700" y="1949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800"/>
              <a:t>Data Privacy Consideration Overview</a:t>
            </a:r>
            <a:endParaRPr b="1" sz="1800"/>
          </a:p>
          <a:p>
            <a:pPr indent="-342900" lvl="0" marL="457200" rtl="0" algn="l">
              <a:spcBef>
                <a:spcPts val="0"/>
              </a:spcBef>
              <a:spcAft>
                <a:spcPts val="0"/>
              </a:spcAft>
              <a:buSzPts val="1800"/>
              <a:buChar char="-"/>
            </a:pPr>
            <a:r>
              <a:rPr i="1" lang="en" sz="1500"/>
              <a:t>Team Name: Green Thumb AI</a:t>
            </a:r>
            <a:br>
              <a:rPr i="1" lang="en" sz="1500"/>
            </a:br>
            <a:r>
              <a:rPr i="1" lang="en" sz="1500"/>
              <a:t>Description:</a:t>
            </a:r>
            <a:r>
              <a:rPr i="1" lang="en" sz="1800"/>
              <a:t> </a:t>
            </a:r>
            <a:r>
              <a:rPr i="1" lang="en" sz="1200"/>
              <a:t>Algorithm that suggests recommendations for what to plant in the small garden based on</a:t>
            </a:r>
            <a:br>
              <a:rPr i="1" lang="en" sz="1200"/>
            </a:br>
            <a:r>
              <a:rPr i="1" lang="en" sz="1200"/>
              <a:t>initial environmental conditions.</a:t>
            </a:r>
            <a:endParaRPr i="1" sz="1200"/>
          </a:p>
          <a:p>
            <a:pPr indent="-342900" lvl="0" marL="457200" rtl="0" algn="l">
              <a:spcBef>
                <a:spcPts val="0"/>
              </a:spcBef>
              <a:spcAft>
                <a:spcPts val="0"/>
              </a:spcAft>
              <a:buSzPts val="1800"/>
              <a:buChar char="-"/>
            </a:pPr>
            <a:r>
              <a:t/>
            </a:r>
            <a:endParaRPr i="1" sz="1800"/>
          </a:p>
        </p:txBody>
      </p:sp>
      <p:graphicFrame>
        <p:nvGraphicFramePr>
          <p:cNvPr id="326" name="Google Shape;326;p55"/>
          <p:cNvGraphicFramePr/>
          <p:nvPr/>
        </p:nvGraphicFramePr>
        <p:xfrm>
          <a:off x="397900" y="1276900"/>
          <a:ext cx="3000000" cy="3000000"/>
        </p:xfrm>
        <a:graphic>
          <a:graphicData uri="http://schemas.openxmlformats.org/drawingml/2006/table">
            <a:tbl>
              <a:tblPr>
                <a:noFill/>
                <a:tableStyleId>{23339E68-2F3B-4816-8D69-CF6A90F4020F}</a:tableStyleId>
              </a:tblPr>
              <a:tblGrid>
                <a:gridCol w="2788150"/>
                <a:gridCol w="2788150"/>
                <a:gridCol w="2788150"/>
              </a:tblGrid>
              <a:tr h="886075">
                <a:tc>
                  <a:txBody>
                    <a:bodyPr/>
                    <a:lstStyle/>
                    <a:p>
                      <a:pPr indent="0" lvl="0" marL="0" rtl="0" algn="l">
                        <a:spcBef>
                          <a:spcPts val="0"/>
                        </a:spcBef>
                        <a:spcAft>
                          <a:spcPts val="0"/>
                        </a:spcAft>
                        <a:buNone/>
                      </a:pPr>
                      <a:r>
                        <a:rPr b="1" lang="en"/>
                        <a:t>Data Privacy Consideration</a:t>
                      </a:r>
                      <a:endParaRPr b="1"/>
                    </a:p>
                  </a:txBody>
                  <a:tcPr marT="91425" marB="91425" marR="91425" marL="91425"/>
                </a:tc>
                <a:tc>
                  <a:txBody>
                    <a:bodyPr/>
                    <a:lstStyle/>
                    <a:p>
                      <a:pPr indent="0" lvl="0" marL="0" rtl="0" algn="l">
                        <a:spcBef>
                          <a:spcPts val="0"/>
                        </a:spcBef>
                        <a:spcAft>
                          <a:spcPts val="0"/>
                        </a:spcAft>
                        <a:buNone/>
                      </a:pPr>
                      <a:r>
                        <a:rPr b="1" lang="en"/>
                        <a:t>In-Scope for Capstone Project to address. </a:t>
                      </a:r>
                      <a:endParaRPr b="1"/>
                    </a:p>
                    <a:p>
                      <a:pPr indent="0" lvl="0" marL="0" rtl="0" algn="l">
                        <a:spcBef>
                          <a:spcPts val="0"/>
                        </a:spcBef>
                        <a:spcAft>
                          <a:spcPts val="0"/>
                        </a:spcAft>
                        <a:buNone/>
                      </a:pPr>
                      <a:r>
                        <a:rPr b="1" lang="en"/>
                        <a:t>Actions:</a:t>
                      </a:r>
                      <a:endParaRPr b="1"/>
                    </a:p>
                  </a:txBody>
                  <a:tcPr marT="91425" marB="91425" marR="91425" marL="91425"/>
                </a:tc>
                <a:tc>
                  <a:txBody>
                    <a:bodyPr/>
                    <a:lstStyle/>
                    <a:p>
                      <a:pPr indent="0" lvl="0" marL="0" rtl="0" algn="l">
                        <a:spcBef>
                          <a:spcPts val="0"/>
                        </a:spcBef>
                        <a:spcAft>
                          <a:spcPts val="0"/>
                        </a:spcAft>
                        <a:buNone/>
                      </a:pPr>
                      <a:r>
                        <a:rPr b="1" lang="en"/>
                        <a:t>Out-Scope for Capstone Project to address. </a:t>
                      </a:r>
                      <a:endParaRPr b="1"/>
                    </a:p>
                    <a:p>
                      <a:pPr indent="0" lvl="0" marL="0" rtl="0" algn="l">
                        <a:spcBef>
                          <a:spcPts val="0"/>
                        </a:spcBef>
                        <a:spcAft>
                          <a:spcPts val="0"/>
                        </a:spcAft>
                        <a:buNone/>
                      </a:pPr>
                      <a:r>
                        <a:rPr b="1" lang="en"/>
                        <a:t>Possible solution:</a:t>
                      </a:r>
                      <a:endParaRPr b="1"/>
                    </a:p>
                  </a:txBody>
                  <a:tcPr marT="91425" marB="91425" marR="91425" marL="91425"/>
                </a:tc>
              </a:tr>
              <a:tr h="852050">
                <a:tc>
                  <a:txBody>
                    <a:bodyPr/>
                    <a:lstStyle/>
                    <a:p>
                      <a:pPr indent="0" lvl="0" marL="0" rtl="0" algn="l">
                        <a:lnSpc>
                          <a:spcPct val="115000"/>
                        </a:lnSpc>
                        <a:spcBef>
                          <a:spcPts val="0"/>
                        </a:spcBef>
                        <a:spcAft>
                          <a:spcPts val="1000"/>
                        </a:spcAft>
                        <a:buNone/>
                      </a:pPr>
                      <a:r>
                        <a:rPr lang="en" sz="1200" u="sng">
                          <a:solidFill>
                            <a:schemeClr val="hlink"/>
                          </a:solidFill>
                          <a:highlight>
                            <a:srgbClr val="FFFFFF"/>
                          </a:highlight>
                          <a:hlinkClick r:id="rId3"/>
                        </a:rPr>
                        <a:t>FTC Principles circa 2012</a:t>
                      </a:r>
                      <a:endParaRPr/>
                    </a:p>
                  </a:txBody>
                  <a:tcPr marT="91425" marB="91425" marR="91425" marL="91425"/>
                </a:tc>
                <a:tc>
                  <a:txBody>
                    <a:bodyPr/>
                    <a:lstStyle/>
                    <a:p>
                      <a:pPr indent="0" lvl="0" marL="0" rtl="0" algn="l">
                        <a:spcBef>
                          <a:spcPts val="0"/>
                        </a:spcBef>
                        <a:spcAft>
                          <a:spcPts val="0"/>
                        </a:spcAft>
                        <a:buNone/>
                      </a:pPr>
                      <a:r>
                        <a:rPr lang="en"/>
                        <a:t>Data Collection (Zip Code). We do not </a:t>
                      </a:r>
                      <a:r>
                        <a:rPr lang="en"/>
                        <a:t>persist</a:t>
                      </a:r>
                      <a:r>
                        <a:rPr lang="en"/>
                        <a:t> this data and we do not aggregate or </a:t>
                      </a:r>
                      <a:r>
                        <a:rPr lang="en"/>
                        <a:t>persist</a:t>
                      </a:r>
                      <a:r>
                        <a:rPr lang="en"/>
                        <a:t> with IP tracing or tracking.</a:t>
                      </a:r>
                      <a:br>
                        <a:rPr lang="en"/>
                      </a:br>
                      <a:r>
                        <a:rPr lang="en"/>
                        <a:t>Data Usage is within the session state and is ephemeral. </a:t>
                      </a:r>
                      <a:endParaRPr/>
                    </a:p>
                  </a:txBody>
                  <a:tcPr marT="91425" marB="91425" marR="91425" marL="91425"/>
                </a:tc>
                <a:tc>
                  <a:txBody>
                    <a:bodyPr/>
                    <a:lstStyle/>
                    <a:p>
                      <a:pPr indent="0" lvl="0" marL="0" rtl="0" algn="l">
                        <a:spcBef>
                          <a:spcPts val="0"/>
                        </a:spcBef>
                        <a:spcAft>
                          <a:spcPts val="0"/>
                        </a:spcAft>
                        <a:buNone/>
                      </a:pPr>
                      <a:r>
                        <a:rPr lang="en"/>
                        <a:t>Security considerations, should be designed and </a:t>
                      </a:r>
                      <a:r>
                        <a:rPr lang="en"/>
                        <a:t>implemented</a:t>
                      </a:r>
                      <a:r>
                        <a:rPr lang="en"/>
                        <a:t> for production. Current state of system can implement B2C/B2B RBAC and </a:t>
                      </a:r>
                      <a:r>
                        <a:rPr lang="en"/>
                        <a:t>identity</a:t>
                      </a:r>
                      <a:r>
                        <a:rPr lang="en"/>
                        <a:t> </a:t>
                      </a:r>
                      <a:r>
                        <a:rPr lang="en"/>
                        <a:t>management</a:t>
                      </a:r>
                      <a:r>
                        <a:rPr lang="en"/>
                        <a:t> for AuthN/AuthZ requirements.</a:t>
                      </a:r>
                      <a:endParaRPr/>
                    </a:p>
                  </a:txBody>
                  <a:tcPr marT="91425" marB="91425" marR="91425" marL="91425"/>
                </a:tc>
              </a:tr>
              <a:tr h="852050">
                <a:tc>
                  <a:txBody>
                    <a:bodyPr/>
                    <a:lstStyle/>
                    <a:p>
                      <a:pPr indent="0" lvl="0" marL="0" rtl="0" algn="l">
                        <a:lnSpc>
                          <a:spcPct val="115000"/>
                        </a:lnSpc>
                        <a:spcBef>
                          <a:spcPts val="0"/>
                        </a:spcBef>
                        <a:spcAft>
                          <a:spcPts val="1000"/>
                        </a:spcAft>
                        <a:buNone/>
                      </a:pPr>
                      <a:r>
                        <a:rPr lang="en" sz="1200" u="sng">
                          <a:solidFill>
                            <a:schemeClr val="hlink"/>
                          </a:solidFill>
                          <a:highlight>
                            <a:srgbClr val="FFFFFF"/>
                          </a:highlight>
                          <a:hlinkClick r:id="rId4"/>
                        </a:rPr>
                        <a:t>CALOPPA</a:t>
                      </a:r>
                      <a:endParaRPr/>
                    </a:p>
                  </a:txBody>
                  <a:tcPr marT="91425" marB="91425" marR="91425" marL="91425"/>
                </a:tc>
                <a:tc>
                  <a:txBody>
                    <a:bodyPr/>
                    <a:lstStyle/>
                    <a:p>
                      <a:pPr indent="0" lvl="0" marL="0" rtl="0" algn="l">
                        <a:spcBef>
                          <a:spcPts val="0"/>
                        </a:spcBef>
                        <a:spcAft>
                          <a:spcPts val="0"/>
                        </a:spcAft>
                        <a:buNone/>
                      </a:pPr>
                      <a:r>
                        <a:rPr lang="en"/>
                        <a:t>There</a:t>
                      </a:r>
                      <a:r>
                        <a:rPr lang="en"/>
                        <a:t> is no tracking via web or mobile. </a:t>
                      </a:r>
                      <a:endParaRPr/>
                    </a:p>
                    <a:p>
                      <a:pPr indent="0" lvl="0" marL="0" rtl="0" algn="l">
                        <a:spcBef>
                          <a:spcPts val="0"/>
                        </a:spcBef>
                        <a:spcAft>
                          <a:spcPts val="0"/>
                        </a:spcAft>
                        <a:buNone/>
                      </a:pPr>
                      <a:r>
                        <a:rPr lang="en"/>
                        <a:t>Azure platform is used for hosting in the cloud</a:t>
                      </a:r>
                      <a:br>
                        <a:rPr lang="en"/>
                      </a:br>
                      <a:r>
                        <a:rPr lang="en" sz="1100" u="sng">
                          <a:solidFill>
                            <a:schemeClr val="hlink"/>
                          </a:solidFill>
                          <a:hlinkClick r:id="rId5"/>
                        </a:rPr>
                        <a:t>Data Privacy in the Trusted Cloud | Microsoft Azure</a:t>
                      </a:r>
                      <a:endParaRPr/>
                    </a:p>
                  </a:txBody>
                  <a:tcPr marT="91425" marB="91425" marR="91425" marL="91425"/>
                </a:tc>
                <a:tc>
                  <a:txBody>
                    <a:bodyPr/>
                    <a:lstStyle/>
                    <a:p>
                      <a:pPr indent="0" lvl="0" marL="0" rtl="0" algn="l">
                        <a:spcBef>
                          <a:spcPts val="0"/>
                        </a:spcBef>
                        <a:spcAft>
                          <a:spcPts val="0"/>
                        </a:spcAft>
                        <a:buNone/>
                      </a:pPr>
                      <a:r>
                        <a:rPr lang="en"/>
                        <a:t>(BCOM) PCI-DSSv3  will not be enabled in this feasbillity version, but is a consideration for production ready edition. </a:t>
                      </a:r>
                      <a:endParaRPr/>
                    </a:p>
                  </a:txBody>
                  <a:tcPr marT="91425" marB="91425" marR="91425" marL="91425"/>
                </a:tc>
              </a:tr>
            </a:tbl>
          </a:graphicData>
        </a:graphic>
      </p:graphicFrame>
      <p:grpSp>
        <p:nvGrpSpPr>
          <p:cNvPr id="327" name="Google Shape;327;p55"/>
          <p:cNvGrpSpPr/>
          <p:nvPr/>
        </p:nvGrpSpPr>
        <p:grpSpPr>
          <a:xfrm>
            <a:off x="7874397" y="-852879"/>
            <a:ext cx="1971745" cy="1971745"/>
            <a:chOff x="-289032" y="-452269"/>
            <a:chExt cx="1971745" cy="1971745"/>
          </a:xfrm>
        </p:grpSpPr>
        <p:pic>
          <p:nvPicPr>
            <p:cNvPr id="328" name="Google Shape;328;p55"/>
            <p:cNvPicPr preferRelativeResize="0"/>
            <p:nvPr/>
          </p:nvPicPr>
          <p:blipFill rotWithShape="1">
            <a:blip r:embed="rId6">
              <a:alphaModFix/>
            </a:blip>
            <a:srcRect b="0" l="0" r="0" t="0"/>
            <a:stretch/>
          </p:blipFill>
          <p:spPr>
            <a:xfrm rot="-603584">
              <a:off x="-153562" y="-316799"/>
              <a:ext cx="1700805" cy="1700805"/>
            </a:xfrm>
            <a:prstGeom prst="rect">
              <a:avLst/>
            </a:prstGeom>
            <a:noFill/>
            <a:ln>
              <a:noFill/>
            </a:ln>
          </p:spPr>
        </p:pic>
        <p:sp>
          <p:nvSpPr>
            <p:cNvPr id="329" name="Google Shape;329;p55"/>
            <p:cNvSpPr txBox="1"/>
            <p:nvPr/>
          </p:nvSpPr>
          <p:spPr>
            <a:xfrm>
              <a:off x="272955" y="348938"/>
              <a:ext cx="880200" cy="369300"/>
            </a:xfrm>
            <a:prstGeom prst="rect">
              <a:avLst/>
            </a:prstGeom>
            <a:noFill/>
            <a:ln>
              <a:noFill/>
            </a:ln>
            <a:effectLst>
              <a:outerShdw blurRad="50800" rotWithShape="0" algn="t" dir="5400000" dist="38100">
                <a:srgbClr val="000000">
                  <a:alpha val="40000"/>
                </a:srgbClr>
              </a:outerShdw>
            </a:effectLst>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rgbClr val="FFFFFF"/>
                  </a:solidFill>
                  <a:latin typeface="Calibri"/>
                  <a:ea typeface="Calibri"/>
                  <a:cs typeface="Calibri"/>
                  <a:sym typeface="Calibri"/>
                </a:rPr>
                <a:t>Kasha</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3" name="Shape 333"/>
        <p:cNvGrpSpPr/>
        <p:nvPr/>
      </p:nvGrpSpPr>
      <p:grpSpPr>
        <a:xfrm>
          <a:off x="0" y="0"/>
          <a:ext cx="0" cy="0"/>
          <a:chOff x="0" y="0"/>
          <a:chExt cx="0" cy="0"/>
        </a:xfrm>
      </p:grpSpPr>
      <p:sp>
        <p:nvSpPr>
          <p:cNvPr id="334" name="Google Shape;334;p56"/>
          <p:cNvSpPr txBox="1"/>
          <p:nvPr>
            <p:ph type="title"/>
          </p:nvPr>
        </p:nvSpPr>
        <p:spPr>
          <a:xfrm>
            <a:off x="360750" y="2814625"/>
            <a:ext cx="3594300" cy="18396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000"/>
              <a:buFont typeface="Arial"/>
              <a:buNone/>
            </a:pPr>
            <a:r>
              <a:rPr lang="en" sz="4800">
                <a:latin typeface="Pacifico"/>
                <a:ea typeface="Pacifico"/>
                <a:cs typeface="Pacifico"/>
                <a:sym typeface="Pacifico"/>
              </a:rPr>
              <a:t>Next Steps</a:t>
            </a:r>
            <a:endParaRPr sz="4800">
              <a:latin typeface="Pacifico"/>
              <a:ea typeface="Pacifico"/>
              <a:cs typeface="Pacifico"/>
              <a:sym typeface="Pacifico"/>
            </a:endParaRPr>
          </a:p>
        </p:txBody>
      </p:sp>
      <p:pic>
        <p:nvPicPr>
          <p:cNvPr id="335" name="Google Shape;335;p56"/>
          <p:cNvPicPr preferRelativeResize="0"/>
          <p:nvPr/>
        </p:nvPicPr>
        <p:blipFill rotWithShape="1">
          <a:blip r:embed="rId3">
            <a:alphaModFix/>
          </a:blip>
          <a:srcRect b="27648" l="0" r="0" t="18244"/>
          <a:stretch/>
        </p:blipFill>
        <p:spPr>
          <a:xfrm>
            <a:off x="20" y="10"/>
            <a:ext cx="9144000" cy="2787529"/>
          </a:xfrm>
          <a:custGeom>
            <a:rect b="b" l="l" r="r" t="t"/>
            <a:pathLst>
              <a:path extrusionOk="0" h="3692092" w="12192000">
                <a:moveTo>
                  <a:pt x="0" y="0"/>
                </a:moveTo>
                <a:lnTo>
                  <a:pt x="12192000" y="0"/>
                </a:lnTo>
                <a:lnTo>
                  <a:pt x="12192000" y="3504824"/>
                </a:lnTo>
                <a:lnTo>
                  <a:pt x="12024691" y="3517794"/>
                </a:lnTo>
                <a:cubicBezTo>
                  <a:pt x="8077523" y="3783195"/>
                  <a:pt x="4094678" y="3026959"/>
                  <a:pt x="160485" y="3663863"/>
                </a:cubicBezTo>
                <a:lnTo>
                  <a:pt x="0" y="3692092"/>
                </a:lnTo>
                <a:close/>
              </a:path>
            </a:pathLst>
          </a:custGeom>
          <a:noFill/>
          <a:ln>
            <a:noFill/>
          </a:ln>
        </p:spPr>
      </p:pic>
      <p:sp>
        <p:nvSpPr>
          <p:cNvPr id="336" name="Google Shape;336;p56"/>
          <p:cNvSpPr txBox="1"/>
          <p:nvPr>
            <p:ph idx="1" type="body"/>
          </p:nvPr>
        </p:nvSpPr>
        <p:spPr>
          <a:xfrm>
            <a:off x="3760075" y="2814625"/>
            <a:ext cx="5022000" cy="1839600"/>
          </a:xfrm>
          <a:prstGeom prst="rect">
            <a:avLst/>
          </a:prstGeom>
          <a:noFill/>
          <a:ln>
            <a:noFill/>
          </a:ln>
        </p:spPr>
        <p:txBody>
          <a:bodyPr anchorCtr="0" anchor="ctr" bIns="45700" lIns="91425" spcFirstLastPara="1" rIns="91425" wrap="square" tIns="45700">
            <a:normAutofit/>
          </a:bodyPr>
          <a:lstStyle/>
          <a:p>
            <a:pPr indent="-228600" lvl="0" marL="457200" rtl="0" algn="l">
              <a:lnSpc>
                <a:spcPct val="90000"/>
              </a:lnSpc>
              <a:spcBef>
                <a:spcPts val="0"/>
              </a:spcBef>
              <a:spcAft>
                <a:spcPts val="0"/>
              </a:spcAft>
              <a:buClr>
                <a:srgbClr val="000000"/>
              </a:buClr>
              <a:buSzPts val="1200"/>
              <a:buFont typeface="Arial"/>
              <a:buChar char="•"/>
            </a:pPr>
            <a:r>
              <a:rPr lang="en" sz="1400"/>
              <a:t>Allow user to select one plant for item-based recommender approach </a:t>
            </a:r>
            <a:endParaRPr/>
          </a:p>
          <a:p>
            <a:pPr indent="-228600" lvl="0" marL="457200" rtl="0" algn="l">
              <a:lnSpc>
                <a:spcPct val="90000"/>
              </a:lnSpc>
              <a:spcBef>
                <a:spcPts val="600"/>
              </a:spcBef>
              <a:spcAft>
                <a:spcPts val="0"/>
              </a:spcAft>
              <a:buClr>
                <a:srgbClr val="000000"/>
              </a:buClr>
              <a:buSzPts val="1200"/>
              <a:buFont typeface="Arial"/>
              <a:buChar char="•"/>
            </a:pPr>
            <a:r>
              <a:rPr lang="en" sz="1400"/>
              <a:t>Usage terms and disclosure of responsibility. Invasive species considerations in design.</a:t>
            </a:r>
            <a:endParaRPr sz="1400"/>
          </a:p>
          <a:p>
            <a:pPr indent="-241300" lvl="0" marL="457200" rtl="0" algn="l">
              <a:lnSpc>
                <a:spcPct val="90000"/>
              </a:lnSpc>
              <a:spcBef>
                <a:spcPts val="600"/>
              </a:spcBef>
              <a:spcAft>
                <a:spcPts val="0"/>
              </a:spcAft>
              <a:buSzPts val="1400"/>
              <a:buChar char="•"/>
            </a:pPr>
            <a:r>
              <a:rPr lang="en" sz="1400"/>
              <a:t>Host the model(s) in Azure Machine Learning and connect to Flask App</a:t>
            </a:r>
            <a:endParaRPr sz="1400"/>
          </a:p>
        </p:txBody>
      </p:sp>
      <p:pic>
        <p:nvPicPr>
          <p:cNvPr id="337" name="Google Shape;337;p56"/>
          <p:cNvPicPr preferRelativeResize="0"/>
          <p:nvPr/>
        </p:nvPicPr>
        <p:blipFill rotWithShape="1">
          <a:blip r:embed="rId4">
            <a:alphaModFix/>
          </a:blip>
          <a:srcRect b="0" l="0" r="0" t="0"/>
          <a:stretch/>
        </p:blipFill>
        <p:spPr>
          <a:xfrm rot="-6881169">
            <a:off x="8028268" y="-966843"/>
            <a:ext cx="1346885" cy="2155761"/>
          </a:xfrm>
          <a:prstGeom prst="rect">
            <a:avLst/>
          </a:prstGeom>
          <a:noFill/>
          <a:ln>
            <a:noFill/>
          </a:ln>
        </p:spPr>
      </p:pic>
      <p:sp>
        <p:nvSpPr>
          <p:cNvPr id="338" name="Google Shape;338;p56"/>
          <p:cNvSpPr txBox="1"/>
          <p:nvPr/>
        </p:nvSpPr>
        <p:spPr>
          <a:xfrm>
            <a:off x="8257991" y="-17774"/>
            <a:ext cx="1098000" cy="369300"/>
          </a:xfrm>
          <a:prstGeom prst="rect">
            <a:avLst/>
          </a:prstGeom>
          <a:noFill/>
          <a:ln>
            <a:noFill/>
          </a:ln>
          <a:effectLst>
            <a:outerShdw blurRad="50800" rotWithShape="0" algn="t" dir="5400000" dist="38100">
              <a:srgbClr val="000000">
                <a:alpha val="40000"/>
              </a:srgbClr>
            </a:outerShdw>
          </a:effectLst>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rgbClr val="FFFFFF"/>
                </a:solidFill>
                <a:latin typeface="Calibri"/>
                <a:ea typeface="Calibri"/>
                <a:cs typeface="Calibri"/>
                <a:sym typeface="Calibri"/>
              </a:rPr>
              <a:t>Karl</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42" name="Shape 342"/>
        <p:cNvGrpSpPr/>
        <p:nvPr/>
      </p:nvGrpSpPr>
      <p:grpSpPr>
        <a:xfrm>
          <a:off x="0" y="0"/>
          <a:ext cx="0" cy="0"/>
          <a:chOff x="0" y="0"/>
          <a:chExt cx="0" cy="0"/>
        </a:xfrm>
      </p:grpSpPr>
      <p:sp>
        <p:nvSpPr>
          <p:cNvPr id="343" name="Google Shape;343;p57"/>
          <p:cNvSpPr/>
          <p:nvPr/>
        </p:nvSpPr>
        <p:spPr>
          <a:xfrm>
            <a:off x="0" y="0"/>
            <a:ext cx="9144000" cy="5143499"/>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A hand holding a plant&#10;&#10;Description automatically generated with low confidence" id="344" name="Google Shape;344;p57"/>
          <p:cNvPicPr preferRelativeResize="0"/>
          <p:nvPr/>
        </p:nvPicPr>
        <p:blipFill rotWithShape="1">
          <a:blip r:embed="rId3">
            <a:alphaModFix amt="50000"/>
          </a:blip>
          <a:srcRect b="15731" l="0" r="0" t="0"/>
          <a:stretch/>
        </p:blipFill>
        <p:spPr>
          <a:xfrm>
            <a:off x="20" y="961"/>
            <a:ext cx="9143980" cy="5142539"/>
          </a:xfrm>
          <a:prstGeom prst="rect">
            <a:avLst/>
          </a:prstGeom>
          <a:noFill/>
          <a:ln>
            <a:noFill/>
          </a:ln>
        </p:spPr>
      </p:pic>
      <p:sp>
        <p:nvSpPr>
          <p:cNvPr id="345" name="Google Shape;345;p57"/>
          <p:cNvSpPr txBox="1"/>
          <p:nvPr/>
        </p:nvSpPr>
        <p:spPr>
          <a:xfrm>
            <a:off x="822075" y="1016850"/>
            <a:ext cx="2615100" cy="2175300"/>
          </a:xfrm>
          <a:prstGeom prst="rect">
            <a:avLst/>
          </a:prstGeom>
          <a:noFill/>
          <a:ln>
            <a:noFill/>
          </a:ln>
        </p:spPr>
        <p:txBody>
          <a:bodyPr anchorCtr="0" anchor="b" bIns="45700" lIns="91425" spcFirstLastPara="1" rIns="91425" wrap="square" tIns="45700">
            <a:normAutofit/>
          </a:bodyPr>
          <a:lstStyle/>
          <a:p>
            <a:pPr indent="0" lvl="0" marL="0" marR="0" rtl="0" algn="ctr">
              <a:lnSpc>
                <a:spcPct val="90000"/>
              </a:lnSpc>
              <a:spcBef>
                <a:spcPts val="0"/>
              </a:spcBef>
              <a:spcAft>
                <a:spcPts val="0"/>
              </a:spcAft>
              <a:buClr>
                <a:srgbClr val="000000"/>
              </a:buClr>
              <a:buSzPts val="6000"/>
              <a:buFont typeface="Arial"/>
              <a:buNone/>
            </a:pPr>
            <a:r>
              <a:rPr b="0" i="0" lang="en" sz="6000" u="none" cap="none" strike="noStrike">
                <a:solidFill>
                  <a:srgbClr val="FFFFFF"/>
                </a:solidFill>
                <a:latin typeface="Pacifico"/>
                <a:ea typeface="Pacifico"/>
                <a:cs typeface="Pacifico"/>
                <a:sym typeface="Pacifico"/>
              </a:rPr>
              <a:t>Thank</a:t>
            </a:r>
            <a:endParaRPr b="0" i="0" sz="1400" u="none" cap="none" strike="noStrike">
              <a:solidFill>
                <a:srgbClr val="000000"/>
              </a:solidFill>
              <a:latin typeface="Pacifico"/>
              <a:ea typeface="Pacifico"/>
              <a:cs typeface="Pacifico"/>
              <a:sym typeface="Pacifico"/>
            </a:endParaRPr>
          </a:p>
          <a:p>
            <a:pPr indent="0" lvl="0" marL="0" marR="0" rtl="0" algn="ctr">
              <a:lnSpc>
                <a:spcPct val="90000"/>
              </a:lnSpc>
              <a:spcBef>
                <a:spcPts val="600"/>
              </a:spcBef>
              <a:spcAft>
                <a:spcPts val="0"/>
              </a:spcAft>
              <a:buClr>
                <a:srgbClr val="000000"/>
              </a:buClr>
              <a:buSzPts val="6000"/>
              <a:buFont typeface="Arial"/>
              <a:buNone/>
            </a:pPr>
            <a:r>
              <a:rPr b="0" i="0" lang="en" sz="6000" u="none" cap="none" strike="noStrike">
                <a:solidFill>
                  <a:srgbClr val="FFFFFF"/>
                </a:solidFill>
                <a:latin typeface="Pacifico"/>
                <a:ea typeface="Pacifico"/>
                <a:cs typeface="Pacifico"/>
                <a:sym typeface="Pacifico"/>
              </a:rPr>
              <a:t>You</a:t>
            </a:r>
            <a:endParaRPr b="0" i="0" sz="6000" u="none" cap="none" strike="noStrike">
              <a:solidFill>
                <a:srgbClr val="FFFFFF"/>
              </a:solidFill>
              <a:latin typeface="Pacifico"/>
              <a:ea typeface="Pacifico"/>
              <a:cs typeface="Pacifico"/>
              <a:sym typeface="Pacifico"/>
            </a:endParaRPr>
          </a:p>
        </p:txBody>
      </p:sp>
      <p:pic>
        <p:nvPicPr>
          <p:cNvPr id="346" name="Google Shape;346;p57"/>
          <p:cNvPicPr preferRelativeResize="0"/>
          <p:nvPr/>
        </p:nvPicPr>
        <p:blipFill rotWithShape="1">
          <a:blip r:embed="rId4">
            <a:alphaModFix/>
          </a:blip>
          <a:srcRect b="0" l="0" r="0" t="0"/>
          <a:stretch/>
        </p:blipFill>
        <p:spPr>
          <a:xfrm rot="-6881169">
            <a:off x="8028268" y="-966843"/>
            <a:ext cx="1346885" cy="2155761"/>
          </a:xfrm>
          <a:prstGeom prst="rect">
            <a:avLst/>
          </a:prstGeom>
          <a:noFill/>
          <a:ln>
            <a:noFill/>
          </a:ln>
        </p:spPr>
      </p:pic>
      <p:sp>
        <p:nvSpPr>
          <p:cNvPr id="347" name="Google Shape;347;p57"/>
          <p:cNvSpPr txBox="1"/>
          <p:nvPr/>
        </p:nvSpPr>
        <p:spPr>
          <a:xfrm>
            <a:off x="8257991" y="-17774"/>
            <a:ext cx="1098000" cy="369300"/>
          </a:xfrm>
          <a:prstGeom prst="rect">
            <a:avLst/>
          </a:prstGeom>
          <a:noFill/>
          <a:ln>
            <a:noFill/>
          </a:ln>
          <a:effectLst>
            <a:outerShdw blurRad="50800" rotWithShape="0" algn="t" dir="5400000" dist="38100">
              <a:srgbClr val="000000">
                <a:alpha val="40000"/>
              </a:srgbClr>
            </a:outerShdw>
          </a:effectLst>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rgbClr val="FFFFFF"/>
                </a:solidFill>
                <a:latin typeface="Calibri"/>
                <a:ea typeface="Calibri"/>
                <a:cs typeface="Calibri"/>
                <a:sym typeface="Calibri"/>
              </a:rPr>
              <a:t>Karl</a:t>
            </a:r>
            <a:endParaRPr b="0" i="0" sz="1400" u="none" cap="none" strike="noStrike">
              <a:solidFill>
                <a:srgbClr val="000000"/>
              </a:solidFill>
              <a:latin typeface="Arial"/>
              <a:ea typeface="Arial"/>
              <a:cs typeface="Arial"/>
              <a:sym typeface="Arial"/>
            </a:endParaRPr>
          </a:p>
        </p:txBody>
      </p:sp>
      <p:sp>
        <p:nvSpPr>
          <p:cNvPr id="348" name="Google Shape;348;p57"/>
          <p:cNvSpPr txBox="1"/>
          <p:nvPr/>
        </p:nvSpPr>
        <p:spPr>
          <a:xfrm>
            <a:off x="0" y="0"/>
            <a:ext cx="30000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24292F"/>
                </a:solidFill>
                <a:latin typeface="Courier New"/>
                <a:ea typeface="Courier New"/>
                <a:cs typeface="Courier New"/>
                <a:sym typeface="Courier New"/>
              </a:rPr>
              <a:t>docker-compose exec kafka \</a:t>
            </a:r>
            <a:endParaRPr sz="1000">
              <a:solidFill>
                <a:srgbClr val="24292F"/>
              </a:solidFill>
              <a:latin typeface="Courier New"/>
              <a:ea typeface="Courier New"/>
              <a:cs typeface="Courier New"/>
              <a:sym typeface="Courier New"/>
            </a:endParaRPr>
          </a:p>
          <a:p>
            <a:pPr indent="0" lvl="0" marL="0" rtl="0" algn="l">
              <a:spcBef>
                <a:spcPts val="0"/>
              </a:spcBef>
              <a:spcAft>
                <a:spcPts val="0"/>
              </a:spcAft>
              <a:buNone/>
            </a:pPr>
            <a:r>
              <a:rPr lang="en" sz="1000">
                <a:solidFill>
                  <a:srgbClr val="24292F"/>
                </a:solidFill>
                <a:latin typeface="Courier New"/>
                <a:ea typeface="Courier New"/>
                <a:cs typeface="Courier New"/>
                <a:sym typeface="Courier New"/>
              </a:rPr>
              <a:t>  kafka-console-consumer \</a:t>
            </a:r>
            <a:endParaRPr sz="1000">
              <a:solidFill>
                <a:srgbClr val="24292F"/>
              </a:solidFill>
              <a:latin typeface="Courier New"/>
              <a:ea typeface="Courier New"/>
              <a:cs typeface="Courier New"/>
              <a:sym typeface="Courier New"/>
            </a:endParaRPr>
          </a:p>
          <a:p>
            <a:pPr indent="0" lvl="0" marL="0" rtl="0" algn="l">
              <a:spcBef>
                <a:spcPts val="0"/>
              </a:spcBef>
              <a:spcAft>
                <a:spcPts val="0"/>
              </a:spcAft>
              <a:buNone/>
            </a:pPr>
            <a:r>
              <a:rPr lang="en" sz="1000">
                <a:solidFill>
                  <a:srgbClr val="24292F"/>
                </a:solidFill>
                <a:latin typeface="Courier New"/>
                <a:ea typeface="Courier New"/>
                <a:cs typeface="Courier New"/>
                <a:sym typeface="Courier New"/>
              </a:rPr>
              <a:t>    --bootstrap-server kafka:29092 \</a:t>
            </a:r>
            <a:endParaRPr sz="1000">
              <a:solidFill>
                <a:srgbClr val="24292F"/>
              </a:solidFill>
              <a:latin typeface="Courier New"/>
              <a:ea typeface="Courier New"/>
              <a:cs typeface="Courier New"/>
              <a:sym typeface="Courier New"/>
            </a:endParaRPr>
          </a:p>
          <a:p>
            <a:pPr indent="0" lvl="0" marL="0" rtl="0" algn="l">
              <a:spcBef>
                <a:spcPts val="0"/>
              </a:spcBef>
              <a:spcAft>
                <a:spcPts val="0"/>
              </a:spcAft>
              <a:buNone/>
            </a:pPr>
            <a:r>
              <a:rPr lang="en" sz="1000">
                <a:solidFill>
                  <a:srgbClr val="24292F"/>
                </a:solidFill>
                <a:latin typeface="Courier New"/>
                <a:ea typeface="Courier New"/>
                <a:cs typeface="Courier New"/>
                <a:sym typeface="Courier New"/>
              </a:rPr>
              <a:t>    --topic foo \</a:t>
            </a:r>
            <a:endParaRPr sz="1000">
              <a:solidFill>
                <a:srgbClr val="24292F"/>
              </a:solidFill>
              <a:latin typeface="Courier New"/>
              <a:ea typeface="Courier New"/>
              <a:cs typeface="Courier New"/>
              <a:sym typeface="Courier New"/>
            </a:endParaRPr>
          </a:p>
          <a:p>
            <a:pPr indent="0" lvl="0" marL="0" rtl="0" algn="l">
              <a:spcBef>
                <a:spcPts val="0"/>
              </a:spcBef>
              <a:spcAft>
                <a:spcPts val="0"/>
              </a:spcAft>
              <a:buNone/>
            </a:pPr>
            <a:r>
              <a:rPr lang="en" sz="1000">
                <a:solidFill>
                  <a:srgbClr val="24292F"/>
                </a:solidFill>
                <a:latin typeface="Courier New"/>
                <a:ea typeface="Courier New"/>
                <a:cs typeface="Courier New"/>
                <a:sym typeface="Courier New"/>
              </a:rPr>
              <a:t>    --from-beginning \</a:t>
            </a:r>
            <a:endParaRPr sz="1000">
              <a:solidFill>
                <a:srgbClr val="24292F"/>
              </a:solidFill>
              <a:latin typeface="Courier New"/>
              <a:ea typeface="Courier New"/>
              <a:cs typeface="Courier New"/>
              <a:sym typeface="Courier New"/>
            </a:endParaRPr>
          </a:p>
          <a:p>
            <a:pPr indent="0" lvl="0" marL="152400" marR="152400" rtl="0" algn="l">
              <a:lnSpc>
                <a:spcPct val="145000"/>
              </a:lnSpc>
              <a:spcBef>
                <a:spcPts val="0"/>
              </a:spcBef>
              <a:spcAft>
                <a:spcPts val="1200"/>
              </a:spcAft>
              <a:buNone/>
            </a:pPr>
            <a:r>
              <a:rPr lang="en" sz="1000">
                <a:solidFill>
                  <a:srgbClr val="24292F"/>
                </a:solidFill>
                <a:latin typeface="Courier New"/>
                <a:ea typeface="Courier New"/>
                <a:cs typeface="Courier New"/>
                <a:sym typeface="Courier New"/>
              </a:rPr>
              <a:t>    --max-messages 42</a:t>
            </a:r>
            <a:endParaRPr sz="1000">
              <a:solidFill>
                <a:srgbClr val="24292F"/>
              </a:solidFill>
              <a:latin typeface="Courier New"/>
              <a:ea typeface="Courier New"/>
              <a:cs typeface="Courier New"/>
              <a:sym typeface="Courier New"/>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46"/>
          <p:cNvSpPr txBox="1"/>
          <p:nvPr>
            <p:ph idx="1" type="body"/>
          </p:nvPr>
        </p:nvSpPr>
        <p:spPr>
          <a:xfrm>
            <a:off x="311700" y="1152475"/>
            <a:ext cx="39414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500"/>
              <a:t>Green Thumb AI</a:t>
            </a:r>
            <a:r>
              <a:rPr lang="en" sz="1300"/>
              <a:t> </a:t>
            </a:r>
            <a:r>
              <a:rPr lang="en" sz="1200"/>
              <a:t>is a website and mobile app that can suggest what to plant in a hobby garden based on the number of sun hours, zone, time of year, the direction your garden is facing, and frost dates. </a:t>
            </a:r>
            <a:br>
              <a:rPr lang="en" sz="1200"/>
            </a:br>
            <a:endParaRPr sz="1200"/>
          </a:p>
          <a:p>
            <a:pPr indent="0" lvl="0" marL="0" rtl="0" algn="l">
              <a:spcBef>
                <a:spcPts val="0"/>
              </a:spcBef>
              <a:spcAft>
                <a:spcPts val="0"/>
              </a:spcAft>
              <a:buClr>
                <a:schemeClr val="dk1"/>
              </a:buClr>
              <a:buSzPts val="1100"/>
              <a:buFont typeface="Arial"/>
              <a:buNone/>
            </a:pPr>
            <a:r>
              <a:rPr lang="en" sz="1200"/>
              <a:t>Additionally, the learning curve for beginner gardeners is so high that many are too afraid to start. This app would be able to simplify the learning curve into smaller chunks so beginners can purchase and learn about the plants that they can plant right now instead of all plants from every season. For more advanced gardeners, this would make budgeting more efficient as they can see what they can plant based on their initial preferences and can price compare before investing.</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 sz="1200"/>
              <a:t>All of this </a:t>
            </a:r>
            <a:r>
              <a:rPr lang="en" sz="1200"/>
              <a:t>would help enable gardeners of varying skills and knowledge to save time and money. </a:t>
            </a:r>
            <a:endParaRPr sz="1200"/>
          </a:p>
          <a:p>
            <a:pPr indent="0" lvl="0" marL="0" rtl="0" algn="l">
              <a:spcBef>
                <a:spcPts val="0"/>
              </a:spcBef>
              <a:spcAft>
                <a:spcPts val="0"/>
              </a:spcAft>
              <a:buNone/>
            </a:pPr>
            <a:r>
              <a:t/>
            </a:r>
            <a:endParaRPr sz="1200"/>
          </a:p>
        </p:txBody>
      </p:sp>
      <p:grpSp>
        <p:nvGrpSpPr>
          <p:cNvPr id="213" name="Google Shape;213;p46"/>
          <p:cNvGrpSpPr/>
          <p:nvPr/>
        </p:nvGrpSpPr>
        <p:grpSpPr>
          <a:xfrm>
            <a:off x="7649614" y="-923535"/>
            <a:ext cx="2056866" cy="2217408"/>
            <a:chOff x="-102993" y="-879898"/>
            <a:chExt cx="2056866" cy="2217408"/>
          </a:xfrm>
        </p:grpSpPr>
        <p:pic>
          <p:nvPicPr>
            <p:cNvPr descr="A close up of a leaf" id="214" name="Google Shape;214;p46"/>
            <p:cNvPicPr preferRelativeResize="0"/>
            <p:nvPr/>
          </p:nvPicPr>
          <p:blipFill rotWithShape="1">
            <a:blip r:embed="rId3">
              <a:alphaModFix amt="70000"/>
            </a:blip>
            <a:srcRect b="0" l="0" r="0" t="0"/>
            <a:stretch/>
          </p:blipFill>
          <p:spPr>
            <a:xfrm rot="711910">
              <a:off x="75038" y="-725436"/>
              <a:ext cx="1700806" cy="1908482"/>
            </a:xfrm>
            <a:prstGeom prst="rect">
              <a:avLst/>
            </a:prstGeom>
            <a:noFill/>
            <a:ln>
              <a:noFill/>
            </a:ln>
          </p:spPr>
        </p:pic>
        <p:sp>
          <p:nvSpPr>
            <p:cNvPr id="215" name="Google Shape;215;p46"/>
            <p:cNvSpPr txBox="1"/>
            <p:nvPr/>
          </p:nvSpPr>
          <p:spPr>
            <a:xfrm>
              <a:off x="501555" y="44138"/>
              <a:ext cx="880200" cy="369300"/>
            </a:xfrm>
            <a:prstGeom prst="rect">
              <a:avLst/>
            </a:prstGeom>
            <a:noFill/>
            <a:ln>
              <a:noFill/>
            </a:ln>
            <a:effectLst>
              <a:outerShdw blurRad="50800" rotWithShape="0" algn="t" dir="5400000" dist="38100">
                <a:srgbClr val="000000">
                  <a:alpha val="40000"/>
                </a:srgbClr>
              </a:outerShdw>
            </a:effectLst>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lt1"/>
                  </a:solidFill>
                  <a:latin typeface="Calibri"/>
                  <a:ea typeface="Calibri"/>
                  <a:cs typeface="Calibri"/>
                  <a:sym typeface="Calibri"/>
                </a:rPr>
                <a:t>Robert</a:t>
              </a:r>
              <a:endParaRPr b="0" i="0" sz="1400" u="none" cap="none" strike="noStrike">
                <a:solidFill>
                  <a:srgbClr val="000000"/>
                </a:solidFill>
                <a:latin typeface="Arial"/>
                <a:ea typeface="Arial"/>
                <a:cs typeface="Arial"/>
                <a:sym typeface="Arial"/>
              </a:endParaRPr>
            </a:p>
          </p:txBody>
        </p:sp>
      </p:grpSp>
      <p:sp>
        <p:nvSpPr>
          <p:cNvPr id="216" name="Google Shape;216;p4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Overview</a:t>
            </a:r>
            <a:endParaRPr/>
          </a:p>
        </p:txBody>
      </p:sp>
      <p:pic>
        <p:nvPicPr>
          <p:cNvPr id="217" name="Google Shape;217;p46"/>
          <p:cNvPicPr preferRelativeResize="0"/>
          <p:nvPr/>
        </p:nvPicPr>
        <p:blipFill>
          <a:blip r:embed="rId4">
            <a:alphaModFix/>
          </a:blip>
          <a:stretch>
            <a:fillRect/>
          </a:stretch>
        </p:blipFill>
        <p:spPr>
          <a:xfrm>
            <a:off x="4879700" y="916772"/>
            <a:ext cx="3544828" cy="3544828"/>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47"/>
          <p:cNvSpPr txBox="1"/>
          <p:nvPr>
            <p:ph idx="1" type="body"/>
          </p:nvPr>
        </p:nvSpPr>
        <p:spPr>
          <a:xfrm>
            <a:off x="311700" y="1152475"/>
            <a:ext cx="39414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900"/>
              <a:t>Having a compliant form factor for user usage on web 2.x or Mobile platforms.</a:t>
            </a:r>
            <a:endParaRPr sz="1900"/>
          </a:p>
          <a:p>
            <a:pPr indent="0" lvl="0" marL="0" rtl="0" algn="l">
              <a:spcBef>
                <a:spcPts val="0"/>
              </a:spcBef>
              <a:spcAft>
                <a:spcPts val="0"/>
              </a:spcAft>
              <a:buNone/>
            </a:pPr>
            <a:r>
              <a:t/>
            </a:r>
            <a:endParaRPr sz="1900"/>
          </a:p>
          <a:p>
            <a:pPr indent="0" lvl="0" marL="0" rtl="0" algn="l">
              <a:spcBef>
                <a:spcPts val="0"/>
              </a:spcBef>
              <a:spcAft>
                <a:spcPts val="0"/>
              </a:spcAft>
              <a:buNone/>
            </a:pPr>
            <a:r>
              <a:rPr lang="en" sz="1900"/>
              <a:t>Design is aligned to the stories in scope for three gardener types Veggies-t, Aesthetics-t, Hybrid-ers.</a:t>
            </a:r>
            <a:endParaRPr sz="1900"/>
          </a:p>
          <a:p>
            <a:pPr indent="0" lvl="0" marL="0" rtl="0" algn="l">
              <a:spcBef>
                <a:spcPts val="0"/>
              </a:spcBef>
              <a:spcAft>
                <a:spcPts val="0"/>
              </a:spcAft>
              <a:buNone/>
            </a:pPr>
            <a:r>
              <a:t/>
            </a:r>
            <a:endParaRPr sz="1900"/>
          </a:p>
          <a:p>
            <a:pPr indent="0" lvl="0" marL="0" rtl="0" algn="l">
              <a:spcBef>
                <a:spcPts val="0"/>
              </a:spcBef>
              <a:spcAft>
                <a:spcPts val="0"/>
              </a:spcAft>
              <a:buNone/>
            </a:pPr>
            <a:r>
              <a:rPr lang="en" sz="1900"/>
              <a:t>Still to come,... the design for user inputs that drive the model and the usage of outputs. Dependent on what we can achieve in time…</a:t>
            </a:r>
            <a:endParaRPr sz="1900"/>
          </a:p>
          <a:p>
            <a:pPr indent="0" lvl="0" marL="0" rtl="0" algn="l">
              <a:spcBef>
                <a:spcPts val="0"/>
              </a:spcBef>
              <a:spcAft>
                <a:spcPts val="0"/>
              </a:spcAft>
              <a:buNone/>
            </a:pPr>
            <a:r>
              <a:t/>
            </a:r>
            <a:endParaRPr sz="1900"/>
          </a:p>
          <a:p>
            <a:pPr indent="0" lvl="0" marL="0" rtl="0" algn="l">
              <a:spcBef>
                <a:spcPts val="0"/>
              </a:spcBef>
              <a:spcAft>
                <a:spcPts val="0"/>
              </a:spcAft>
              <a:buNone/>
            </a:pPr>
            <a:r>
              <a:rPr lang="en" sz="1100" u="sng">
                <a:solidFill>
                  <a:schemeClr val="hlink"/>
                </a:solidFill>
                <a:latin typeface="Arial"/>
                <a:ea typeface="Arial"/>
                <a:cs typeface="Arial"/>
                <a:sym typeface="Arial"/>
                <a:hlinkClick r:id="rId3"/>
              </a:rPr>
              <a:t>GreenThumb.ai | Homepage</a:t>
            </a:r>
            <a:br>
              <a:rPr lang="en" sz="1900"/>
            </a:br>
            <a:r>
              <a:rPr lang="en" sz="1500"/>
              <a:t>http://20.127.87.137</a:t>
            </a:r>
            <a:endParaRPr sz="1500"/>
          </a:p>
        </p:txBody>
      </p:sp>
      <p:pic>
        <p:nvPicPr>
          <p:cNvPr id="223" name="Google Shape;223;p47"/>
          <p:cNvPicPr preferRelativeResize="0"/>
          <p:nvPr/>
        </p:nvPicPr>
        <p:blipFill>
          <a:blip r:embed="rId4">
            <a:alphaModFix/>
          </a:blip>
          <a:stretch>
            <a:fillRect/>
          </a:stretch>
        </p:blipFill>
        <p:spPr>
          <a:xfrm>
            <a:off x="4146300" y="710400"/>
            <a:ext cx="4347299" cy="4300549"/>
          </a:xfrm>
          <a:prstGeom prst="rect">
            <a:avLst/>
          </a:prstGeom>
          <a:noFill/>
          <a:ln>
            <a:noFill/>
          </a:ln>
        </p:spPr>
      </p:pic>
      <p:pic>
        <p:nvPicPr>
          <p:cNvPr id="224" name="Google Shape;224;p47"/>
          <p:cNvPicPr preferRelativeResize="0"/>
          <p:nvPr/>
        </p:nvPicPr>
        <p:blipFill>
          <a:blip r:embed="rId5">
            <a:alphaModFix/>
          </a:blip>
          <a:stretch>
            <a:fillRect/>
          </a:stretch>
        </p:blipFill>
        <p:spPr>
          <a:xfrm>
            <a:off x="217100" y="3753"/>
            <a:ext cx="1933350" cy="1289549"/>
          </a:xfrm>
          <a:prstGeom prst="rect">
            <a:avLst/>
          </a:prstGeom>
          <a:noFill/>
          <a:ln>
            <a:noFill/>
          </a:ln>
        </p:spPr>
      </p:pic>
      <p:grpSp>
        <p:nvGrpSpPr>
          <p:cNvPr id="225" name="Google Shape;225;p47"/>
          <p:cNvGrpSpPr/>
          <p:nvPr/>
        </p:nvGrpSpPr>
        <p:grpSpPr>
          <a:xfrm>
            <a:off x="7649614" y="-923535"/>
            <a:ext cx="2056866" cy="2217408"/>
            <a:chOff x="-102993" y="-879898"/>
            <a:chExt cx="2056866" cy="2217408"/>
          </a:xfrm>
        </p:grpSpPr>
        <p:pic>
          <p:nvPicPr>
            <p:cNvPr descr="A close up of a leaf" id="226" name="Google Shape;226;p47"/>
            <p:cNvPicPr preferRelativeResize="0"/>
            <p:nvPr/>
          </p:nvPicPr>
          <p:blipFill rotWithShape="1">
            <a:blip r:embed="rId6">
              <a:alphaModFix amt="70000"/>
            </a:blip>
            <a:srcRect b="0" l="0" r="0" t="0"/>
            <a:stretch/>
          </p:blipFill>
          <p:spPr>
            <a:xfrm rot="711910">
              <a:off x="75038" y="-725436"/>
              <a:ext cx="1700806" cy="1908482"/>
            </a:xfrm>
            <a:prstGeom prst="rect">
              <a:avLst/>
            </a:prstGeom>
            <a:noFill/>
            <a:ln>
              <a:noFill/>
            </a:ln>
          </p:spPr>
        </p:pic>
        <p:sp>
          <p:nvSpPr>
            <p:cNvPr id="227" name="Google Shape;227;p47"/>
            <p:cNvSpPr txBox="1"/>
            <p:nvPr/>
          </p:nvSpPr>
          <p:spPr>
            <a:xfrm>
              <a:off x="501555" y="44138"/>
              <a:ext cx="880200" cy="369300"/>
            </a:xfrm>
            <a:prstGeom prst="rect">
              <a:avLst/>
            </a:prstGeom>
            <a:noFill/>
            <a:ln>
              <a:noFill/>
            </a:ln>
            <a:effectLst>
              <a:outerShdw blurRad="50800" rotWithShape="0" algn="t" dir="5400000" dist="38100">
                <a:srgbClr val="000000">
                  <a:alpha val="40000"/>
                </a:srgbClr>
              </a:outerShdw>
            </a:effectLst>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lt1"/>
                  </a:solidFill>
                  <a:latin typeface="Calibri"/>
                  <a:ea typeface="Calibri"/>
                  <a:cs typeface="Calibri"/>
                  <a:sym typeface="Calibri"/>
                </a:rPr>
                <a:t>Robert</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4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Architecture </a:t>
            </a:r>
            <a:endParaRPr/>
          </a:p>
        </p:txBody>
      </p:sp>
      <p:sp>
        <p:nvSpPr>
          <p:cNvPr id="233" name="Google Shape;233;p48"/>
          <p:cNvSpPr txBox="1"/>
          <p:nvPr>
            <p:ph idx="1" type="body"/>
          </p:nvPr>
        </p:nvSpPr>
        <p:spPr>
          <a:xfrm>
            <a:off x="311700" y="1152475"/>
            <a:ext cx="3414000" cy="353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T</a:t>
            </a:r>
            <a:r>
              <a:rPr lang="en" sz="1800"/>
              <a:t>his is a simple diagram showing our reference architecture.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 sz="1800"/>
              <a:t>Data ingestion via pipelines in python 3x. Clean and initial transformation. </a:t>
            </a:r>
            <a:br>
              <a:rPr lang="en" sz="1800"/>
            </a:br>
            <a:br>
              <a:rPr lang="en" sz="1800"/>
            </a:br>
            <a:r>
              <a:rPr lang="en" sz="1800"/>
              <a:t>Final transformation and data science recommendation system pairing with MLOps on Cloud Machine Learning Platform (AML)</a:t>
            </a:r>
            <a:endParaRPr sz="1800"/>
          </a:p>
        </p:txBody>
      </p:sp>
      <p:pic>
        <p:nvPicPr>
          <p:cNvPr id="234" name="Google Shape;234;p48"/>
          <p:cNvPicPr preferRelativeResize="0"/>
          <p:nvPr/>
        </p:nvPicPr>
        <p:blipFill>
          <a:blip r:embed="rId3">
            <a:alphaModFix/>
          </a:blip>
          <a:stretch>
            <a:fillRect/>
          </a:stretch>
        </p:blipFill>
        <p:spPr>
          <a:xfrm>
            <a:off x="3839575" y="1028500"/>
            <a:ext cx="4956601" cy="3832950"/>
          </a:xfrm>
          <a:prstGeom prst="rect">
            <a:avLst/>
          </a:prstGeom>
          <a:noFill/>
          <a:ln>
            <a:noFill/>
          </a:ln>
        </p:spPr>
      </p:pic>
      <p:pic>
        <p:nvPicPr>
          <p:cNvPr id="235" name="Google Shape;235;p48"/>
          <p:cNvPicPr preferRelativeResize="0"/>
          <p:nvPr/>
        </p:nvPicPr>
        <p:blipFill>
          <a:blip r:embed="rId4">
            <a:alphaModFix/>
          </a:blip>
          <a:stretch>
            <a:fillRect/>
          </a:stretch>
        </p:blipFill>
        <p:spPr>
          <a:xfrm>
            <a:off x="7632776" y="4127100"/>
            <a:ext cx="1112402" cy="734349"/>
          </a:xfrm>
          <a:prstGeom prst="rect">
            <a:avLst/>
          </a:prstGeom>
          <a:noFill/>
          <a:ln>
            <a:noFill/>
          </a:ln>
        </p:spPr>
      </p:pic>
      <p:grpSp>
        <p:nvGrpSpPr>
          <p:cNvPr id="236" name="Google Shape;236;p48"/>
          <p:cNvGrpSpPr/>
          <p:nvPr/>
        </p:nvGrpSpPr>
        <p:grpSpPr>
          <a:xfrm>
            <a:off x="7649614" y="-923535"/>
            <a:ext cx="2056866" cy="2217408"/>
            <a:chOff x="-102993" y="-879898"/>
            <a:chExt cx="2056866" cy="2217408"/>
          </a:xfrm>
        </p:grpSpPr>
        <p:pic>
          <p:nvPicPr>
            <p:cNvPr descr="A close up of a leaf" id="237" name="Google Shape;237;p48"/>
            <p:cNvPicPr preferRelativeResize="0"/>
            <p:nvPr/>
          </p:nvPicPr>
          <p:blipFill rotWithShape="1">
            <a:blip r:embed="rId5">
              <a:alphaModFix amt="70000"/>
            </a:blip>
            <a:srcRect b="0" l="0" r="0" t="0"/>
            <a:stretch/>
          </p:blipFill>
          <p:spPr>
            <a:xfrm rot="711910">
              <a:off x="75038" y="-725436"/>
              <a:ext cx="1700806" cy="1908482"/>
            </a:xfrm>
            <a:prstGeom prst="rect">
              <a:avLst/>
            </a:prstGeom>
            <a:noFill/>
            <a:ln>
              <a:noFill/>
            </a:ln>
          </p:spPr>
        </p:pic>
        <p:sp>
          <p:nvSpPr>
            <p:cNvPr id="238" name="Google Shape;238;p48"/>
            <p:cNvSpPr txBox="1"/>
            <p:nvPr/>
          </p:nvSpPr>
          <p:spPr>
            <a:xfrm>
              <a:off x="501555" y="44138"/>
              <a:ext cx="880200" cy="369300"/>
            </a:xfrm>
            <a:prstGeom prst="rect">
              <a:avLst/>
            </a:prstGeom>
            <a:noFill/>
            <a:ln>
              <a:noFill/>
            </a:ln>
            <a:effectLst>
              <a:outerShdw blurRad="50800" rotWithShape="0" algn="t" dir="5400000" dist="38100">
                <a:srgbClr val="000000">
                  <a:alpha val="40000"/>
                </a:srgbClr>
              </a:outerShdw>
            </a:effectLst>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lt1"/>
                  </a:solidFill>
                  <a:latin typeface="Calibri"/>
                  <a:ea typeface="Calibri"/>
                  <a:cs typeface="Calibri"/>
                  <a:sym typeface="Calibri"/>
                </a:rPr>
                <a:t>Robert</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4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App</a:t>
            </a:r>
            <a:r>
              <a:rPr lang="en"/>
              <a:t> Engineering </a:t>
            </a:r>
            <a:endParaRPr/>
          </a:p>
        </p:txBody>
      </p:sp>
      <p:sp>
        <p:nvSpPr>
          <p:cNvPr id="244" name="Google Shape;244;p49"/>
          <p:cNvSpPr txBox="1"/>
          <p:nvPr>
            <p:ph idx="1" type="body"/>
          </p:nvPr>
        </p:nvSpPr>
        <p:spPr>
          <a:xfrm>
            <a:off x="6093825" y="682300"/>
            <a:ext cx="2679900" cy="412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We are using HTML5, CSS3, JS (Bootstrap, React): </a:t>
            </a:r>
            <a:br>
              <a:rPr lang="en" sz="2000"/>
            </a:br>
            <a:br>
              <a:rPr lang="en" sz="2000"/>
            </a:br>
            <a:r>
              <a:rPr lang="en" sz="2000"/>
              <a:t>Hosted on </a:t>
            </a:r>
            <a:r>
              <a:rPr lang="en" sz="2000"/>
              <a:t>Azure VM Ubuntu 20.04 LTS</a:t>
            </a:r>
            <a:endParaRPr sz="2000"/>
          </a:p>
          <a:p>
            <a:pPr indent="0" lvl="0" marL="0" rtl="0" algn="l">
              <a:spcBef>
                <a:spcPts val="0"/>
              </a:spcBef>
              <a:spcAft>
                <a:spcPts val="0"/>
              </a:spcAft>
              <a:buNone/>
            </a:pPr>
            <a:r>
              <a:rPr lang="en" sz="2000"/>
              <a:t>Using </a:t>
            </a:r>
            <a:r>
              <a:rPr lang="en" sz="2000"/>
              <a:t>in Python 3.x Flask 2.x </a:t>
            </a:r>
            <a:endParaRPr sz="2000"/>
          </a:p>
          <a:p>
            <a:pPr indent="0" lvl="0" marL="0" rtl="0" algn="l">
              <a:spcBef>
                <a:spcPts val="0"/>
              </a:spcBef>
              <a:spcAft>
                <a:spcPts val="0"/>
              </a:spcAft>
              <a:buNone/>
            </a:pPr>
            <a:r>
              <a:t/>
            </a:r>
            <a:endParaRPr sz="2000"/>
          </a:p>
          <a:p>
            <a:pPr indent="0" lvl="0" marL="0" rtl="0" algn="l">
              <a:spcBef>
                <a:spcPts val="0"/>
              </a:spcBef>
              <a:spcAft>
                <a:spcPts val="0"/>
              </a:spcAft>
              <a:buNone/>
            </a:pPr>
            <a:r>
              <a:rPr lang="en" sz="2000"/>
              <a:t>With the logic for the data science model trained and hosted on Azure Machine Learning</a:t>
            </a:r>
            <a:endParaRPr sz="2000"/>
          </a:p>
        </p:txBody>
      </p:sp>
      <p:pic>
        <p:nvPicPr>
          <p:cNvPr id="245" name="Google Shape;245;p49"/>
          <p:cNvPicPr preferRelativeResize="0"/>
          <p:nvPr/>
        </p:nvPicPr>
        <p:blipFill>
          <a:blip r:embed="rId3">
            <a:alphaModFix/>
          </a:blip>
          <a:stretch>
            <a:fillRect/>
          </a:stretch>
        </p:blipFill>
        <p:spPr>
          <a:xfrm>
            <a:off x="2596750" y="1196575"/>
            <a:ext cx="2484750" cy="973200"/>
          </a:xfrm>
          <a:prstGeom prst="rect">
            <a:avLst/>
          </a:prstGeom>
          <a:noFill/>
          <a:ln>
            <a:noFill/>
          </a:ln>
        </p:spPr>
      </p:pic>
      <p:pic>
        <p:nvPicPr>
          <p:cNvPr id="246" name="Google Shape;246;p49"/>
          <p:cNvPicPr preferRelativeResize="0"/>
          <p:nvPr/>
        </p:nvPicPr>
        <p:blipFill>
          <a:blip r:embed="rId4">
            <a:alphaModFix/>
          </a:blip>
          <a:stretch>
            <a:fillRect/>
          </a:stretch>
        </p:blipFill>
        <p:spPr>
          <a:xfrm>
            <a:off x="194575" y="1137573"/>
            <a:ext cx="956301" cy="1032204"/>
          </a:xfrm>
          <a:prstGeom prst="rect">
            <a:avLst/>
          </a:prstGeom>
          <a:noFill/>
          <a:ln>
            <a:noFill/>
          </a:ln>
        </p:spPr>
      </p:pic>
      <p:pic>
        <p:nvPicPr>
          <p:cNvPr id="247" name="Google Shape;247;p49"/>
          <p:cNvPicPr preferRelativeResize="0"/>
          <p:nvPr/>
        </p:nvPicPr>
        <p:blipFill>
          <a:blip r:embed="rId5">
            <a:alphaModFix/>
          </a:blip>
          <a:stretch>
            <a:fillRect/>
          </a:stretch>
        </p:blipFill>
        <p:spPr>
          <a:xfrm>
            <a:off x="2963725" y="2535275"/>
            <a:ext cx="3096449" cy="1442451"/>
          </a:xfrm>
          <a:prstGeom prst="rect">
            <a:avLst/>
          </a:prstGeom>
          <a:noFill/>
          <a:ln>
            <a:noFill/>
          </a:ln>
        </p:spPr>
      </p:pic>
      <p:pic>
        <p:nvPicPr>
          <p:cNvPr id="248" name="Google Shape;248;p49"/>
          <p:cNvPicPr preferRelativeResize="0"/>
          <p:nvPr/>
        </p:nvPicPr>
        <p:blipFill>
          <a:blip r:embed="rId6">
            <a:alphaModFix/>
          </a:blip>
          <a:stretch>
            <a:fillRect/>
          </a:stretch>
        </p:blipFill>
        <p:spPr>
          <a:xfrm>
            <a:off x="2169558" y="4088050"/>
            <a:ext cx="1343933" cy="883050"/>
          </a:xfrm>
          <a:prstGeom prst="rect">
            <a:avLst/>
          </a:prstGeom>
          <a:noFill/>
          <a:ln>
            <a:noFill/>
          </a:ln>
        </p:spPr>
      </p:pic>
      <p:pic>
        <p:nvPicPr>
          <p:cNvPr id="249" name="Google Shape;249;p49"/>
          <p:cNvPicPr preferRelativeResize="0"/>
          <p:nvPr/>
        </p:nvPicPr>
        <p:blipFill>
          <a:blip r:embed="rId7">
            <a:alphaModFix/>
          </a:blip>
          <a:stretch>
            <a:fillRect/>
          </a:stretch>
        </p:blipFill>
        <p:spPr>
          <a:xfrm>
            <a:off x="311700" y="2628125"/>
            <a:ext cx="956298" cy="956298"/>
          </a:xfrm>
          <a:prstGeom prst="rect">
            <a:avLst/>
          </a:prstGeom>
          <a:noFill/>
          <a:ln>
            <a:noFill/>
          </a:ln>
        </p:spPr>
      </p:pic>
      <p:pic>
        <p:nvPicPr>
          <p:cNvPr id="250" name="Google Shape;250;p49"/>
          <p:cNvPicPr preferRelativeResize="0"/>
          <p:nvPr/>
        </p:nvPicPr>
        <p:blipFill>
          <a:blip r:embed="rId8">
            <a:alphaModFix/>
          </a:blip>
          <a:stretch>
            <a:fillRect/>
          </a:stretch>
        </p:blipFill>
        <p:spPr>
          <a:xfrm>
            <a:off x="1268000" y="1911961"/>
            <a:ext cx="759750" cy="1026229"/>
          </a:xfrm>
          <a:prstGeom prst="rect">
            <a:avLst/>
          </a:prstGeom>
          <a:noFill/>
          <a:ln>
            <a:noFill/>
          </a:ln>
        </p:spPr>
      </p:pic>
      <p:pic>
        <p:nvPicPr>
          <p:cNvPr id="251" name="Google Shape;251;p49"/>
          <p:cNvPicPr preferRelativeResize="0"/>
          <p:nvPr/>
        </p:nvPicPr>
        <p:blipFill>
          <a:blip r:embed="rId9">
            <a:alphaModFix/>
          </a:blip>
          <a:stretch>
            <a:fillRect/>
          </a:stretch>
        </p:blipFill>
        <p:spPr>
          <a:xfrm>
            <a:off x="2124800" y="2570457"/>
            <a:ext cx="759752" cy="1071636"/>
          </a:xfrm>
          <a:prstGeom prst="rect">
            <a:avLst/>
          </a:prstGeom>
          <a:noFill/>
          <a:ln>
            <a:noFill/>
          </a:ln>
        </p:spPr>
      </p:pic>
      <p:pic>
        <p:nvPicPr>
          <p:cNvPr id="252" name="Google Shape;252;p49"/>
          <p:cNvPicPr preferRelativeResize="0"/>
          <p:nvPr/>
        </p:nvPicPr>
        <p:blipFill>
          <a:blip r:embed="rId10">
            <a:alphaModFix/>
          </a:blip>
          <a:stretch>
            <a:fillRect/>
          </a:stretch>
        </p:blipFill>
        <p:spPr>
          <a:xfrm>
            <a:off x="657300" y="3695048"/>
            <a:ext cx="1766100" cy="883050"/>
          </a:xfrm>
          <a:prstGeom prst="rect">
            <a:avLst/>
          </a:prstGeom>
          <a:noFill/>
          <a:ln>
            <a:noFill/>
          </a:ln>
        </p:spPr>
      </p:pic>
      <p:pic>
        <p:nvPicPr>
          <p:cNvPr id="253" name="Google Shape;253;p49"/>
          <p:cNvPicPr preferRelativeResize="0"/>
          <p:nvPr/>
        </p:nvPicPr>
        <p:blipFill>
          <a:blip r:embed="rId11">
            <a:alphaModFix/>
          </a:blip>
          <a:stretch>
            <a:fillRect/>
          </a:stretch>
        </p:blipFill>
        <p:spPr>
          <a:xfrm>
            <a:off x="3705950" y="2545077"/>
            <a:ext cx="1766098" cy="985649"/>
          </a:xfrm>
          <a:prstGeom prst="rect">
            <a:avLst/>
          </a:prstGeom>
          <a:noFill/>
          <a:ln>
            <a:noFill/>
          </a:ln>
        </p:spPr>
      </p:pic>
      <p:grpSp>
        <p:nvGrpSpPr>
          <p:cNvPr id="254" name="Google Shape;254;p49"/>
          <p:cNvGrpSpPr/>
          <p:nvPr/>
        </p:nvGrpSpPr>
        <p:grpSpPr>
          <a:xfrm>
            <a:off x="7649614" y="-923535"/>
            <a:ext cx="2056866" cy="2217408"/>
            <a:chOff x="-102993" y="-879898"/>
            <a:chExt cx="2056866" cy="2217408"/>
          </a:xfrm>
        </p:grpSpPr>
        <p:pic>
          <p:nvPicPr>
            <p:cNvPr descr="A close up of a leaf" id="255" name="Google Shape;255;p49"/>
            <p:cNvPicPr preferRelativeResize="0"/>
            <p:nvPr/>
          </p:nvPicPr>
          <p:blipFill rotWithShape="1">
            <a:blip r:embed="rId12">
              <a:alphaModFix amt="70000"/>
            </a:blip>
            <a:srcRect b="0" l="0" r="0" t="0"/>
            <a:stretch/>
          </p:blipFill>
          <p:spPr>
            <a:xfrm rot="711910">
              <a:off x="75038" y="-725436"/>
              <a:ext cx="1700806" cy="1908482"/>
            </a:xfrm>
            <a:prstGeom prst="rect">
              <a:avLst/>
            </a:prstGeom>
            <a:noFill/>
            <a:ln>
              <a:noFill/>
            </a:ln>
          </p:spPr>
        </p:pic>
        <p:sp>
          <p:nvSpPr>
            <p:cNvPr id="256" name="Google Shape;256;p49"/>
            <p:cNvSpPr txBox="1"/>
            <p:nvPr/>
          </p:nvSpPr>
          <p:spPr>
            <a:xfrm>
              <a:off x="501555" y="44138"/>
              <a:ext cx="880200" cy="369300"/>
            </a:xfrm>
            <a:prstGeom prst="rect">
              <a:avLst/>
            </a:prstGeom>
            <a:noFill/>
            <a:ln>
              <a:noFill/>
            </a:ln>
            <a:effectLst>
              <a:outerShdw blurRad="50800" rotWithShape="0" algn="t" dir="5400000" dist="38100">
                <a:srgbClr val="000000">
                  <a:alpha val="40000"/>
                </a:srgbClr>
              </a:outerShdw>
            </a:effectLst>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lt1"/>
                  </a:solidFill>
                  <a:latin typeface="Calibri"/>
                  <a:ea typeface="Calibri"/>
                  <a:cs typeface="Calibri"/>
                  <a:sym typeface="Calibri"/>
                </a:rPr>
                <a:t>Robert</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5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Engineering</a:t>
            </a:r>
            <a:endParaRPr/>
          </a:p>
        </p:txBody>
      </p:sp>
      <p:sp>
        <p:nvSpPr>
          <p:cNvPr id="262" name="Google Shape;262;p5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Data normalization was done to increase join compatibility</a:t>
            </a:r>
            <a:endParaRPr/>
          </a:p>
          <a:p>
            <a:pPr indent="-317500" lvl="1" marL="914400" rtl="0" algn="l">
              <a:spcBef>
                <a:spcPts val="0"/>
              </a:spcBef>
              <a:spcAft>
                <a:spcPts val="0"/>
              </a:spcAft>
              <a:buSzPts val="1400"/>
              <a:buChar char="○"/>
            </a:pPr>
            <a:r>
              <a:rPr lang="en"/>
              <a:t>The process was very manual but provided the granular control needed to align value formats</a:t>
            </a:r>
            <a:endParaRPr/>
          </a:p>
          <a:p>
            <a:pPr indent="-317500" lvl="1" marL="914400" rtl="0" algn="l">
              <a:spcBef>
                <a:spcPts val="0"/>
              </a:spcBef>
              <a:spcAft>
                <a:spcPts val="0"/>
              </a:spcAft>
              <a:buSzPts val="1400"/>
              <a:buChar char="○"/>
            </a:pPr>
            <a:r>
              <a:rPr lang="en"/>
              <a:t>Columns were dropped that did not see data parity across other tables</a:t>
            </a:r>
            <a:endParaRPr/>
          </a:p>
          <a:p>
            <a:pPr indent="-317500" lvl="1" marL="914400" rtl="0" algn="l">
              <a:spcBef>
                <a:spcPts val="0"/>
              </a:spcBef>
              <a:spcAft>
                <a:spcPts val="0"/>
              </a:spcAft>
              <a:buSzPts val="1400"/>
              <a:buChar char="○"/>
            </a:pPr>
            <a:r>
              <a:rPr lang="en"/>
              <a:t>Values were aggregated to prioritize the join without compromising the signal</a:t>
            </a:r>
            <a:endParaRPr/>
          </a:p>
        </p:txBody>
      </p:sp>
      <p:pic>
        <p:nvPicPr>
          <p:cNvPr id="263" name="Google Shape;263;p50"/>
          <p:cNvPicPr preferRelativeResize="0"/>
          <p:nvPr/>
        </p:nvPicPr>
        <p:blipFill>
          <a:blip r:embed="rId3">
            <a:alphaModFix/>
          </a:blip>
          <a:stretch>
            <a:fillRect/>
          </a:stretch>
        </p:blipFill>
        <p:spPr>
          <a:xfrm>
            <a:off x="1733821" y="2798071"/>
            <a:ext cx="2838181" cy="2018400"/>
          </a:xfrm>
          <a:prstGeom prst="rect">
            <a:avLst/>
          </a:prstGeom>
          <a:noFill/>
          <a:ln>
            <a:noFill/>
          </a:ln>
        </p:spPr>
      </p:pic>
      <p:pic>
        <p:nvPicPr>
          <p:cNvPr id="264" name="Google Shape;264;p50"/>
          <p:cNvPicPr preferRelativeResize="0"/>
          <p:nvPr/>
        </p:nvPicPr>
        <p:blipFill>
          <a:blip r:embed="rId4">
            <a:alphaModFix/>
          </a:blip>
          <a:stretch>
            <a:fillRect/>
          </a:stretch>
        </p:blipFill>
        <p:spPr>
          <a:xfrm>
            <a:off x="4572000" y="2782863"/>
            <a:ext cx="2977775" cy="2048825"/>
          </a:xfrm>
          <a:prstGeom prst="rect">
            <a:avLst/>
          </a:prstGeom>
          <a:noFill/>
          <a:ln>
            <a:noFill/>
          </a:ln>
        </p:spPr>
      </p:pic>
      <p:pic>
        <p:nvPicPr>
          <p:cNvPr id="265" name="Google Shape;265;p50"/>
          <p:cNvPicPr preferRelativeResize="0"/>
          <p:nvPr/>
        </p:nvPicPr>
        <p:blipFill rotWithShape="1">
          <a:blip r:embed="rId5">
            <a:alphaModFix/>
          </a:blip>
          <a:srcRect b="0" l="0" r="0" t="0"/>
          <a:stretch/>
        </p:blipFill>
        <p:spPr>
          <a:xfrm rot="-6881169">
            <a:off x="8256868" y="-966843"/>
            <a:ext cx="1346885" cy="2155761"/>
          </a:xfrm>
          <a:prstGeom prst="rect">
            <a:avLst/>
          </a:prstGeom>
          <a:noFill/>
          <a:ln>
            <a:noFill/>
          </a:ln>
        </p:spPr>
      </p:pic>
      <p:sp>
        <p:nvSpPr>
          <p:cNvPr id="266" name="Google Shape;266;p50"/>
          <p:cNvSpPr txBox="1"/>
          <p:nvPr/>
        </p:nvSpPr>
        <p:spPr>
          <a:xfrm>
            <a:off x="8486591" y="-17774"/>
            <a:ext cx="1098000" cy="369300"/>
          </a:xfrm>
          <a:prstGeom prst="rect">
            <a:avLst/>
          </a:prstGeom>
          <a:noFill/>
          <a:ln>
            <a:noFill/>
          </a:ln>
          <a:effectLst>
            <a:outerShdw blurRad="50800" rotWithShape="0" algn="t" dir="5400000" dist="38100">
              <a:srgbClr val="000000">
                <a:alpha val="40000"/>
              </a:srgbClr>
            </a:outerShdw>
          </a:effectLst>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rgbClr val="FFFFFF"/>
                </a:solidFill>
                <a:latin typeface="Calibri"/>
                <a:ea typeface="Calibri"/>
                <a:cs typeface="Calibri"/>
                <a:sym typeface="Calibri"/>
              </a:rPr>
              <a:t>Karl</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5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EDA - plants </a:t>
            </a:r>
            <a:endParaRPr/>
          </a:p>
          <a:p>
            <a:pPr indent="0" lvl="0" marL="0" rtl="0" algn="l">
              <a:spcBef>
                <a:spcPts val="0"/>
              </a:spcBef>
              <a:spcAft>
                <a:spcPts val="0"/>
              </a:spcAft>
              <a:buNone/>
            </a:pPr>
            <a:r>
              <a:t/>
            </a:r>
            <a:endParaRPr/>
          </a:p>
        </p:txBody>
      </p:sp>
      <p:sp>
        <p:nvSpPr>
          <p:cNvPr id="272" name="Google Shape;272;p51"/>
          <p:cNvSpPr txBox="1"/>
          <p:nvPr>
            <p:ph idx="1" type="body"/>
          </p:nvPr>
        </p:nvSpPr>
        <p:spPr>
          <a:xfrm>
            <a:off x="311700" y="1068750"/>
            <a:ext cx="37674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Total plants: 3244, if </a:t>
            </a:r>
            <a:r>
              <a:rPr lang="en" sz="1400"/>
              <a:t>excluding</a:t>
            </a:r>
            <a:r>
              <a:rPr lang="en" sz="1400"/>
              <a:t> shrub/tree, 1143. </a:t>
            </a:r>
            <a:endParaRPr sz="1400"/>
          </a:p>
          <a:p>
            <a:pPr indent="0" lvl="0" marL="0" rtl="0" algn="l">
              <a:spcBef>
                <a:spcPts val="0"/>
              </a:spcBef>
              <a:spcAft>
                <a:spcPts val="0"/>
              </a:spcAft>
              <a:buNone/>
            </a:pPr>
            <a:r>
              <a:rPr lang="en" sz="1400"/>
              <a:t>All </a:t>
            </a:r>
            <a:r>
              <a:rPr lang="en" sz="1400"/>
              <a:t>Features: 25 features</a:t>
            </a:r>
            <a:endParaRPr sz="1400"/>
          </a:p>
          <a:p>
            <a:pPr indent="0" lvl="0" marL="0" rtl="0" algn="l">
              <a:spcBef>
                <a:spcPts val="0"/>
              </a:spcBef>
              <a:spcAft>
                <a:spcPts val="0"/>
              </a:spcAft>
              <a:buNone/>
            </a:pPr>
            <a:r>
              <a:rPr lang="en" sz="1200">
                <a:highlight>
                  <a:srgbClr val="FFFFFF"/>
                </a:highlight>
              </a:rPr>
              <a:t>   -'attracts', 'flower', 'fruit', 'leaf', 'water', 'genus', </a:t>
            </a:r>
            <a:r>
              <a:rPr lang="en" sz="1200">
                <a:highlight>
                  <a:srgbClr val="FFFFFF"/>
                </a:highlight>
              </a:rPr>
              <a:t>'height', 'width', 'special_feature', 'scientific_name', 'description', 'soil_conditions', 'texture', 'emergence_days', 'maintenance', 'native_region', 'propagation', 'bloom_time', 'sun', 'problem_solvers', 'type', 'zones', 'family', 'color', 'temp_bucket'</a:t>
            </a:r>
            <a:r>
              <a:rPr lang="en" sz="1200">
                <a:highlight>
                  <a:srgbClr val="FFFFFF"/>
                </a:highlight>
              </a:rPr>
              <a:t> </a:t>
            </a:r>
            <a:endParaRPr sz="1200">
              <a:highlight>
                <a:srgbClr val="FFFFFF"/>
              </a:highlight>
            </a:endParaRPr>
          </a:p>
          <a:p>
            <a:pPr indent="0" lvl="0" marL="0" rtl="0" algn="l">
              <a:spcBef>
                <a:spcPts val="0"/>
              </a:spcBef>
              <a:spcAft>
                <a:spcPts val="0"/>
              </a:spcAft>
              <a:buNone/>
            </a:pPr>
            <a:r>
              <a:t/>
            </a:r>
            <a:endParaRPr/>
          </a:p>
          <a:p>
            <a:pPr indent="0" lvl="0" marL="0" rtl="0" algn="l">
              <a:spcBef>
                <a:spcPts val="0"/>
              </a:spcBef>
              <a:spcAft>
                <a:spcPts val="0"/>
              </a:spcAft>
              <a:buNone/>
            </a:pPr>
            <a:r>
              <a:rPr lang="en" sz="1400"/>
              <a:t>Feature </a:t>
            </a:r>
            <a:r>
              <a:rPr lang="en" sz="1400"/>
              <a:t>Engineering</a:t>
            </a:r>
            <a:r>
              <a:rPr lang="en" sz="1400"/>
              <a:t>:</a:t>
            </a:r>
            <a:endParaRPr sz="1400"/>
          </a:p>
          <a:p>
            <a:pPr indent="-304800" lvl="0" marL="457200" rtl="0" algn="l">
              <a:spcBef>
                <a:spcPts val="0"/>
              </a:spcBef>
              <a:spcAft>
                <a:spcPts val="0"/>
              </a:spcAft>
              <a:buSzPts val="1200"/>
              <a:buFont typeface="Calibri"/>
              <a:buChar char="-"/>
            </a:pPr>
            <a:r>
              <a:rPr lang="en" sz="1200"/>
              <a:t>Explode each </a:t>
            </a:r>
            <a:r>
              <a:rPr lang="en" sz="1200"/>
              <a:t>category</a:t>
            </a:r>
            <a:r>
              <a:rPr lang="en" sz="1200"/>
              <a:t> of feature into a </a:t>
            </a:r>
            <a:r>
              <a:rPr lang="en" sz="1200"/>
              <a:t>separate</a:t>
            </a:r>
            <a:r>
              <a:rPr lang="en" sz="1200"/>
              <a:t> record</a:t>
            </a:r>
            <a:endParaRPr sz="1200"/>
          </a:p>
          <a:p>
            <a:pPr indent="-304800" lvl="0" marL="457200" rtl="0" algn="l">
              <a:spcBef>
                <a:spcPts val="0"/>
              </a:spcBef>
              <a:spcAft>
                <a:spcPts val="0"/>
              </a:spcAft>
              <a:buSzPts val="1200"/>
              <a:buFont typeface="Calibri"/>
              <a:buChar char="-"/>
            </a:pPr>
            <a:r>
              <a:rPr lang="en" sz="1200"/>
              <a:t>Bucketize</a:t>
            </a:r>
            <a:r>
              <a:rPr lang="en" sz="1200"/>
              <a:t> temperature to match the lookup table</a:t>
            </a:r>
            <a:endParaRPr sz="1200"/>
          </a:p>
          <a:p>
            <a:pPr indent="-304800" lvl="0" marL="457200" rtl="0" algn="l">
              <a:spcBef>
                <a:spcPts val="0"/>
              </a:spcBef>
              <a:spcAft>
                <a:spcPts val="0"/>
              </a:spcAft>
              <a:buSzPts val="1200"/>
              <a:buFont typeface="Calibri"/>
              <a:buChar char="-"/>
            </a:pPr>
            <a:r>
              <a:rPr lang="en" sz="1200"/>
              <a:t>Type of plants</a:t>
            </a:r>
            <a:endParaRPr sz="1200"/>
          </a:p>
          <a:p>
            <a:pPr indent="-304800" lvl="0" marL="457200" rtl="0" algn="l">
              <a:spcBef>
                <a:spcPts val="0"/>
              </a:spcBef>
              <a:spcAft>
                <a:spcPts val="0"/>
              </a:spcAft>
              <a:buSzPts val="1200"/>
              <a:buFont typeface="Calibri"/>
              <a:buChar char="-"/>
            </a:pPr>
            <a:r>
              <a:rPr lang="en" sz="1200"/>
              <a:t>Check features distribution </a:t>
            </a:r>
            <a:endParaRPr sz="1200"/>
          </a:p>
          <a:p>
            <a:pPr indent="-304800" lvl="1" marL="914400" rtl="0" algn="l">
              <a:spcBef>
                <a:spcPts val="0"/>
              </a:spcBef>
              <a:spcAft>
                <a:spcPts val="0"/>
              </a:spcAft>
              <a:buSzPts val="1200"/>
              <a:buChar char="-"/>
            </a:pPr>
            <a:r>
              <a:rPr lang="en" sz="1200"/>
              <a:t>10 Features have &gt;50% none value: </a:t>
            </a:r>
            <a:r>
              <a:rPr lang="en" sz="1050">
                <a:highlight>
                  <a:srgbClr val="FFFFFF"/>
                </a:highlight>
              </a:rPr>
              <a:t>Attracts, flower, fruit, leaf, scientific_name, description, soil_conditions, texture, native_region, emergence_days</a:t>
            </a:r>
            <a:endParaRPr sz="1050">
              <a:highlight>
                <a:srgbClr val="FFFFFF"/>
              </a:highlight>
            </a:endParaRPr>
          </a:p>
          <a:p>
            <a:pPr indent="0" lvl="0" marL="0" rtl="0" algn="l">
              <a:spcBef>
                <a:spcPts val="0"/>
              </a:spcBef>
              <a:spcAft>
                <a:spcPts val="0"/>
              </a:spcAft>
              <a:buNone/>
            </a:pPr>
            <a:r>
              <a:t/>
            </a:r>
            <a:endParaRPr sz="1050">
              <a:highlight>
                <a:srgbClr val="FFFFFF"/>
              </a:highlight>
              <a:latin typeface="Arial"/>
              <a:ea typeface="Arial"/>
              <a:cs typeface="Arial"/>
              <a:sym typeface="Arial"/>
            </a:endParaRPr>
          </a:p>
          <a:p>
            <a:pPr indent="0" lvl="0" marL="0" rtl="0" algn="l">
              <a:spcBef>
                <a:spcPts val="0"/>
              </a:spcBef>
              <a:spcAft>
                <a:spcPts val="0"/>
              </a:spcAft>
              <a:buNone/>
            </a:pPr>
            <a:r>
              <a:t/>
            </a:r>
            <a:endParaRPr sz="1200"/>
          </a:p>
        </p:txBody>
      </p:sp>
      <p:pic>
        <p:nvPicPr>
          <p:cNvPr id="273" name="Google Shape;273;p51"/>
          <p:cNvPicPr preferRelativeResize="0"/>
          <p:nvPr/>
        </p:nvPicPr>
        <p:blipFill>
          <a:blip r:embed="rId3">
            <a:alphaModFix/>
          </a:blip>
          <a:stretch>
            <a:fillRect/>
          </a:stretch>
        </p:blipFill>
        <p:spPr>
          <a:xfrm>
            <a:off x="4079190" y="3174400"/>
            <a:ext cx="5039086" cy="894350"/>
          </a:xfrm>
          <a:prstGeom prst="rect">
            <a:avLst/>
          </a:prstGeom>
          <a:noFill/>
          <a:ln>
            <a:noFill/>
          </a:ln>
        </p:spPr>
      </p:pic>
      <p:pic>
        <p:nvPicPr>
          <p:cNvPr id="274" name="Google Shape;274;p51"/>
          <p:cNvPicPr preferRelativeResize="0"/>
          <p:nvPr/>
        </p:nvPicPr>
        <p:blipFill>
          <a:blip r:embed="rId4">
            <a:alphaModFix/>
          </a:blip>
          <a:stretch>
            <a:fillRect/>
          </a:stretch>
        </p:blipFill>
        <p:spPr>
          <a:xfrm>
            <a:off x="4062120" y="4068752"/>
            <a:ext cx="5081880" cy="894350"/>
          </a:xfrm>
          <a:prstGeom prst="rect">
            <a:avLst/>
          </a:prstGeom>
          <a:noFill/>
          <a:ln>
            <a:noFill/>
          </a:ln>
        </p:spPr>
      </p:pic>
      <p:pic>
        <p:nvPicPr>
          <p:cNvPr id="275" name="Google Shape;275;p51"/>
          <p:cNvPicPr preferRelativeResize="0"/>
          <p:nvPr/>
        </p:nvPicPr>
        <p:blipFill>
          <a:blip r:embed="rId5">
            <a:alphaModFix/>
          </a:blip>
          <a:stretch>
            <a:fillRect/>
          </a:stretch>
        </p:blipFill>
        <p:spPr>
          <a:xfrm>
            <a:off x="4994939" y="519858"/>
            <a:ext cx="3493850" cy="2686425"/>
          </a:xfrm>
          <a:prstGeom prst="rect">
            <a:avLst/>
          </a:prstGeom>
          <a:noFill/>
          <a:ln>
            <a:noFill/>
          </a:ln>
        </p:spPr>
      </p:pic>
      <p:grpSp>
        <p:nvGrpSpPr>
          <p:cNvPr id="276" name="Google Shape;276;p51"/>
          <p:cNvGrpSpPr/>
          <p:nvPr/>
        </p:nvGrpSpPr>
        <p:grpSpPr>
          <a:xfrm>
            <a:off x="7336609" y="-765521"/>
            <a:ext cx="2523655" cy="2065611"/>
            <a:chOff x="-890270" y="-314536"/>
            <a:chExt cx="2523655" cy="2065611"/>
          </a:xfrm>
        </p:grpSpPr>
        <p:pic>
          <p:nvPicPr>
            <p:cNvPr id="277" name="Google Shape;277;p51"/>
            <p:cNvPicPr preferRelativeResize="0"/>
            <p:nvPr/>
          </p:nvPicPr>
          <p:blipFill rotWithShape="1">
            <a:blip r:embed="rId6">
              <a:alphaModFix/>
            </a:blip>
            <a:srcRect b="0" l="0" r="0" t="0"/>
            <a:stretch/>
          </p:blipFill>
          <p:spPr>
            <a:xfrm rot="-603588">
              <a:off x="-759484" y="-130012"/>
              <a:ext cx="2262084" cy="1696563"/>
            </a:xfrm>
            <a:prstGeom prst="rect">
              <a:avLst/>
            </a:prstGeom>
            <a:noFill/>
            <a:ln>
              <a:noFill/>
            </a:ln>
          </p:spPr>
        </p:pic>
        <p:sp>
          <p:nvSpPr>
            <p:cNvPr id="278" name="Google Shape;278;p51"/>
            <p:cNvSpPr txBox="1"/>
            <p:nvPr/>
          </p:nvSpPr>
          <p:spPr>
            <a:xfrm>
              <a:off x="76541" y="363226"/>
              <a:ext cx="1098000" cy="369300"/>
            </a:xfrm>
            <a:prstGeom prst="rect">
              <a:avLst/>
            </a:prstGeom>
            <a:noFill/>
            <a:ln>
              <a:noFill/>
            </a:ln>
            <a:effectLst>
              <a:outerShdw blurRad="50800" rotWithShape="0" algn="t" dir="5400000" dist="38100">
                <a:srgbClr val="000000">
                  <a:alpha val="40000"/>
                </a:srgbClr>
              </a:outerShdw>
            </a:effectLst>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rgbClr val="FFFFFF"/>
                  </a:solidFill>
                  <a:latin typeface="Calibri"/>
                  <a:ea typeface="Calibri"/>
                  <a:cs typeface="Calibri"/>
                  <a:sym typeface="Calibri"/>
                </a:rPr>
                <a:t>Cynthia</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5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EDA - location-based weather dataset</a:t>
            </a:r>
            <a:endParaRPr/>
          </a:p>
        </p:txBody>
      </p:sp>
      <p:sp>
        <p:nvSpPr>
          <p:cNvPr id="284" name="Google Shape;284;p5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sz="1900"/>
              <a:t>Joined weather with planting zone by closest geospatial coordinates</a:t>
            </a:r>
            <a:endParaRPr sz="1900"/>
          </a:p>
          <a:p>
            <a:pPr indent="-304800" lvl="1" marL="914400" rtl="0" algn="l">
              <a:spcBef>
                <a:spcPts val="0"/>
              </a:spcBef>
              <a:spcAft>
                <a:spcPts val="0"/>
              </a:spcAft>
              <a:buSzPts val="1200"/>
              <a:buChar char="-"/>
            </a:pPr>
            <a:r>
              <a:rPr lang="en" sz="1600"/>
              <a:t>210 cities with 2017-2020 temperature vs 21K zip code with </a:t>
            </a:r>
            <a:r>
              <a:rPr lang="en" sz="1600"/>
              <a:t>designated</a:t>
            </a:r>
            <a:r>
              <a:rPr lang="en" sz="1600"/>
              <a:t> planting zone → most of zip codes will share the same weather features </a:t>
            </a:r>
            <a:endParaRPr sz="1600"/>
          </a:p>
          <a:p>
            <a:pPr indent="-330200" lvl="0" marL="457200" rtl="0" algn="l">
              <a:spcBef>
                <a:spcPts val="0"/>
              </a:spcBef>
              <a:spcAft>
                <a:spcPts val="0"/>
              </a:spcAft>
              <a:buSzPts val="1600"/>
              <a:buChar char="-"/>
            </a:pPr>
            <a:r>
              <a:rPr lang="en" sz="1900"/>
              <a:t>Zone has a relative normal distribution across US.</a:t>
            </a:r>
            <a:endParaRPr sz="1900"/>
          </a:p>
          <a:p>
            <a:pPr indent="-330200" lvl="0" marL="457200" rtl="0" algn="l">
              <a:spcBef>
                <a:spcPts val="0"/>
              </a:spcBef>
              <a:spcAft>
                <a:spcPts val="0"/>
              </a:spcAft>
              <a:buSzPts val="1600"/>
              <a:buChar char="-"/>
            </a:pPr>
            <a:r>
              <a:rPr lang="en" sz="1900"/>
              <a:t>Zone </a:t>
            </a:r>
            <a:r>
              <a:rPr lang="en" sz="1900"/>
              <a:t>correlates</a:t>
            </a:r>
            <a:r>
              <a:rPr lang="en" sz="1900"/>
              <a:t> with </a:t>
            </a:r>
            <a:r>
              <a:rPr lang="en" sz="1900"/>
              <a:t>temperature</a:t>
            </a:r>
            <a:r>
              <a:rPr lang="en" sz="1900"/>
              <a:t> over </a:t>
            </a:r>
            <a:r>
              <a:rPr lang="en" sz="1900"/>
              <a:t>Jan - Dec </a:t>
            </a:r>
            <a:endParaRPr sz="1900"/>
          </a:p>
        </p:txBody>
      </p:sp>
      <p:pic>
        <p:nvPicPr>
          <p:cNvPr id="285" name="Google Shape;285;p52"/>
          <p:cNvPicPr preferRelativeResize="0"/>
          <p:nvPr/>
        </p:nvPicPr>
        <p:blipFill rotWithShape="1">
          <a:blip r:embed="rId3">
            <a:alphaModFix/>
          </a:blip>
          <a:srcRect b="3049" l="7934" r="17001" t="3106"/>
          <a:stretch/>
        </p:blipFill>
        <p:spPr>
          <a:xfrm>
            <a:off x="3050163" y="2972838"/>
            <a:ext cx="3350376" cy="2169051"/>
          </a:xfrm>
          <a:prstGeom prst="rect">
            <a:avLst/>
          </a:prstGeom>
          <a:noFill/>
          <a:ln>
            <a:noFill/>
          </a:ln>
        </p:spPr>
      </p:pic>
      <p:pic>
        <p:nvPicPr>
          <p:cNvPr id="286" name="Google Shape;286;p52"/>
          <p:cNvPicPr preferRelativeResize="0"/>
          <p:nvPr/>
        </p:nvPicPr>
        <p:blipFill rotWithShape="1">
          <a:blip r:embed="rId4">
            <a:alphaModFix/>
          </a:blip>
          <a:srcRect b="2607" l="8272" r="18327" t="3916"/>
          <a:stretch/>
        </p:blipFill>
        <p:spPr>
          <a:xfrm>
            <a:off x="6149900" y="3021088"/>
            <a:ext cx="3142493" cy="2072526"/>
          </a:xfrm>
          <a:prstGeom prst="rect">
            <a:avLst/>
          </a:prstGeom>
          <a:noFill/>
          <a:ln>
            <a:noFill/>
          </a:ln>
        </p:spPr>
      </p:pic>
      <p:pic>
        <p:nvPicPr>
          <p:cNvPr id="287" name="Google Shape;287;p52"/>
          <p:cNvPicPr preferRelativeResize="0"/>
          <p:nvPr/>
        </p:nvPicPr>
        <p:blipFill>
          <a:blip r:embed="rId5">
            <a:alphaModFix/>
          </a:blip>
          <a:stretch>
            <a:fillRect/>
          </a:stretch>
        </p:blipFill>
        <p:spPr>
          <a:xfrm>
            <a:off x="0" y="2972825"/>
            <a:ext cx="3142500" cy="2063732"/>
          </a:xfrm>
          <a:prstGeom prst="rect">
            <a:avLst/>
          </a:prstGeom>
          <a:noFill/>
          <a:ln>
            <a:noFill/>
          </a:ln>
        </p:spPr>
      </p:pic>
      <p:grpSp>
        <p:nvGrpSpPr>
          <p:cNvPr id="288" name="Google Shape;288;p52"/>
          <p:cNvGrpSpPr/>
          <p:nvPr/>
        </p:nvGrpSpPr>
        <p:grpSpPr>
          <a:xfrm>
            <a:off x="7336609" y="-765521"/>
            <a:ext cx="2523655" cy="2065611"/>
            <a:chOff x="-890270" y="-314536"/>
            <a:chExt cx="2523655" cy="2065611"/>
          </a:xfrm>
        </p:grpSpPr>
        <p:pic>
          <p:nvPicPr>
            <p:cNvPr id="289" name="Google Shape;289;p52"/>
            <p:cNvPicPr preferRelativeResize="0"/>
            <p:nvPr/>
          </p:nvPicPr>
          <p:blipFill rotWithShape="1">
            <a:blip r:embed="rId6">
              <a:alphaModFix/>
            </a:blip>
            <a:srcRect b="0" l="0" r="0" t="0"/>
            <a:stretch/>
          </p:blipFill>
          <p:spPr>
            <a:xfrm rot="-603588">
              <a:off x="-759484" y="-130012"/>
              <a:ext cx="2262084" cy="1696563"/>
            </a:xfrm>
            <a:prstGeom prst="rect">
              <a:avLst/>
            </a:prstGeom>
            <a:noFill/>
            <a:ln>
              <a:noFill/>
            </a:ln>
          </p:spPr>
        </p:pic>
        <p:sp>
          <p:nvSpPr>
            <p:cNvPr id="290" name="Google Shape;290;p52"/>
            <p:cNvSpPr txBox="1"/>
            <p:nvPr/>
          </p:nvSpPr>
          <p:spPr>
            <a:xfrm>
              <a:off x="76541" y="363226"/>
              <a:ext cx="1098000" cy="369300"/>
            </a:xfrm>
            <a:prstGeom prst="rect">
              <a:avLst/>
            </a:prstGeom>
            <a:noFill/>
            <a:ln>
              <a:noFill/>
            </a:ln>
            <a:effectLst>
              <a:outerShdw blurRad="50800" rotWithShape="0" algn="t" dir="5400000" dist="38100">
                <a:srgbClr val="000000">
                  <a:alpha val="40000"/>
                </a:srgbClr>
              </a:outerShdw>
            </a:effectLst>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rgbClr val="FFFFFF"/>
                  </a:solidFill>
                  <a:latin typeface="Calibri"/>
                  <a:ea typeface="Calibri"/>
                  <a:cs typeface="Calibri"/>
                  <a:sym typeface="Calibri"/>
                </a:rPr>
                <a:t>Cynthia</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5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Model</a:t>
            </a:r>
            <a:endParaRPr/>
          </a:p>
        </p:txBody>
      </p:sp>
      <p:pic>
        <p:nvPicPr>
          <p:cNvPr id="296" name="Google Shape;296;p53"/>
          <p:cNvPicPr preferRelativeResize="0"/>
          <p:nvPr/>
        </p:nvPicPr>
        <p:blipFill rotWithShape="1">
          <a:blip r:embed="rId3">
            <a:alphaModFix/>
          </a:blip>
          <a:srcRect b="12105" l="7750" r="20749" t="8308"/>
          <a:stretch/>
        </p:blipFill>
        <p:spPr>
          <a:xfrm>
            <a:off x="1883200" y="2916300"/>
            <a:ext cx="2171125" cy="1912650"/>
          </a:xfrm>
          <a:prstGeom prst="rect">
            <a:avLst/>
          </a:prstGeom>
          <a:noFill/>
          <a:ln>
            <a:noFill/>
          </a:ln>
        </p:spPr>
      </p:pic>
      <p:sp>
        <p:nvSpPr>
          <p:cNvPr id="297" name="Google Shape;297;p53"/>
          <p:cNvSpPr txBox="1"/>
          <p:nvPr/>
        </p:nvSpPr>
        <p:spPr>
          <a:xfrm>
            <a:off x="3540275" y="3012700"/>
            <a:ext cx="478200" cy="400200"/>
          </a:xfrm>
          <a:prstGeom prst="rect">
            <a:avLst/>
          </a:prstGeom>
          <a:noFill/>
          <a:ln>
            <a:noFill/>
          </a:ln>
          <a:effectLst>
            <a:outerShdw blurRad="57150" rotWithShape="0" algn="bl" dir="5400000" dist="19050">
              <a:srgbClr val="000000"/>
            </a:outerShdw>
          </a:effectLst>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FFFFFF"/>
                </a:solidFill>
                <a:latin typeface="Calibri"/>
                <a:ea typeface="Calibri"/>
                <a:cs typeface="Calibri"/>
                <a:sym typeface="Calibri"/>
              </a:rPr>
              <a:t>10a</a:t>
            </a:r>
            <a:endParaRPr b="1">
              <a:solidFill>
                <a:srgbClr val="FFFFFF"/>
              </a:solidFill>
              <a:latin typeface="Calibri"/>
              <a:ea typeface="Calibri"/>
              <a:cs typeface="Calibri"/>
              <a:sym typeface="Calibri"/>
            </a:endParaRPr>
          </a:p>
        </p:txBody>
      </p:sp>
      <p:sp>
        <p:nvSpPr>
          <p:cNvPr id="298" name="Google Shape;298;p53"/>
          <p:cNvSpPr txBox="1"/>
          <p:nvPr/>
        </p:nvSpPr>
        <p:spPr>
          <a:xfrm>
            <a:off x="3382500" y="4414675"/>
            <a:ext cx="478200" cy="400200"/>
          </a:xfrm>
          <a:prstGeom prst="rect">
            <a:avLst/>
          </a:prstGeom>
          <a:noFill/>
          <a:ln>
            <a:noFill/>
          </a:ln>
          <a:effectLst>
            <a:outerShdw blurRad="57150" rotWithShape="0" algn="bl" dir="5400000" dist="19050">
              <a:srgbClr val="000000"/>
            </a:outerShdw>
          </a:effectLst>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FFFFFF"/>
                </a:solidFill>
                <a:latin typeface="Calibri"/>
                <a:ea typeface="Calibri"/>
                <a:cs typeface="Calibri"/>
                <a:sym typeface="Calibri"/>
              </a:rPr>
              <a:t>9b</a:t>
            </a:r>
            <a:endParaRPr b="1">
              <a:solidFill>
                <a:srgbClr val="FFFFFF"/>
              </a:solidFill>
              <a:latin typeface="Calibri"/>
              <a:ea typeface="Calibri"/>
              <a:cs typeface="Calibri"/>
              <a:sym typeface="Calibri"/>
            </a:endParaRPr>
          </a:p>
        </p:txBody>
      </p:sp>
      <p:pic>
        <p:nvPicPr>
          <p:cNvPr id="299" name="Google Shape;299;p53"/>
          <p:cNvPicPr preferRelativeResize="0"/>
          <p:nvPr/>
        </p:nvPicPr>
        <p:blipFill>
          <a:blip r:embed="rId4">
            <a:alphaModFix/>
          </a:blip>
          <a:stretch>
            <a:fillRect/>
          </a:stretch>
        </p:blipFill>
        <p:spPr>
          <a:xfrm>
            <a:off x="5113875" y="2106088"/>
            <a:ext cx="504113" cy="1057037"/>
          </a:xfrm>
          <a:prstGeom prst="rect">
            <a:avLst/>
          </a:prstGeom>
          <a:noFill/>
          <a:ln>
            <a:noFill/>
          </a:ln>
        </p:spPr>
      </p:pic>
      <p:pic>
        <p:nvPicPr>
          <p:cNvPr id="300" name="Google Shape;300;p53"/>
          <p:cNvPicPr preferRelativeResize="0"/>
          <p:nvPr/>
        </p:nvPicPr>
        <p:blipFill>
          <a:blip r:embed="rId5">
            <a:alphaModFix/>
          </a:blip>
          <a:stretch>
            <a:fillRect/>
          </a:stretch>
        </p:blipFill>
        <p:spPr>
          <a:xfrm>
            <a:off x="4962573" y="3182263"/>
            <a:ext cx="806725" cy="806725"/>
          </a:xfrm>
          <a:prstGeom prst="rect">
            <a:avLst/>
          </a:prstGeom>
          <a:noFill/>
          <a:ln>
            <a:noFill/>
          </a:ln>
        </p:spPr>
      </p:pic>
      <p:pic>
        <p:nvPicPr>
          <p:cNvPr id="301" name="Google Shape;301;p53"/>
          <p:cNvPicPr preferRelativeResize="0"/>
          <p:nvPr/>
        </p:nvPicPr>
        <p:blipFill>
          <a:blip r:embed="rId6">
            <a:alphaModFix/>
          </a:blip>
          <a:stretch>
            <a:fillRect/>
          </a:stretch>
        </p:blipFill>
        <p:spPr>
          <a:xfrm>
            <a:off x="4933411" y="4008150"/>
            <a:ext cx="865059" cy="806725"/>
          </a:xfrm>
          <a:prstGeom prst="rect">
            <a:avLst/>
          </a:prstGeom>
          <a:noFill/>
          <a:ln>
            <a:noFill/>
          </a:ln>
        </p:spPr>
      </p:pic>
      <p:pic>
        <p:nvPicPr>
          <p:cNvPr id="302" name="Google Shape;302;p53"/>
          <p:cNvPicPr preferRelativeResize="0"/>
          <p:nvPr/>
        </p:nvPicPr>
        <p:blipFill rotWithShape="1">
          <a:blip r:embed="rId7">
            <a:alphaModFix/>
          </a:blip>
          <a:srcRect b="9815" l="4542" r="4967" t="12839"/>
          <a:stretch/>
        </p:blipFill>
        <p:spPr>
          <a:xfrm>
            <a:off x="6086125" y="2106100"/>
            <a:ext cx="2300350" cy="2526525"/>
          </a:xfrm>
          <a:prstGeom prst="rect">
            <a:avLst/>
          </a:prstGeom>
          <a:noFill/>
          <a:ln>
            <a:noFill/>
          </a:ln>
        </p:spPr>
      </p:pic>
      <p:pic>
        <p:nvPicPr>
          <p:cNvPr id="303" name="Google Shape;303;p53"/>
          <p:cNvPicPr preferRelativeResize="0"/>
          <p:nvPr/>
        </p:nvPicPr>
        <p:blipFill>
          <a:blip r:embed="rId8">
            <a:alphaModFix/>
          </a:blip>
          <a:stretch>
            <a:fillRect/>
          </a:stretch>
        </p:blipFill>
        <p:spPr>
          <a:xfrm>
            <a:off x="261325" y="1803000"/>
            <a:ext cx="2264275" cy="1517975"/>
          </a:xfrm>
          <a:prstGeom prst="rect">
            <a:avLst/>
          </a:prstGeom>
          <a:noFill/>
          <a:ln>
            <a:noFill/>
          </a:ln>
        </p:spPr>
      </p:pic>
      <p:sp>
        <p:nvSpPr>
          <p:cNvPr id="304" name="Google Shape;304;p53"/>
          <p:cNvSpPr/>
          <p:nvPr/>
        </p:nvSpPr>
        <p:spPr>
          <a:xfrm flipH="1" rot="10800000">
            <a:off x="1104925" y="3361625"/>
            <a:ext cx="704400" cy="852900"/>
          </a:xfrm>
          <a:prstGeom prst="bentArrow">
            <a:avLst>
              <a:gd fmla="val 25000" name="adj1"/>
              <a:gd fmla="val 26141" name="adj2"/>
              <a:gd fmla="val 25000" name="adj3"/>
              <a:gd fmla="val 43750" name="adj4"/>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53"/>
          <p:cNvSpPr txBox="1"/>
          <p:nvPr/>
        </p:nvSpPr>
        <p:spPr>
          <a:xfrm>
            <a:off x="490375" y="3645525"/>
            <a:ext cx="6720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solidFill>
                  <a:schemeClr val="accent4"/>
                </a:solidFill>
                <a:latin typeface="Calibri"/>
                <a:ea typeface="Calibri"/>
                <a:cs typeface="Calibri"/>
                <a:sym typeface="Calibri"/>
              </a:rPr>
              <a:t>Filter</a:t>
            </a:r>
            <a:endParaRPr b="1" sz="1600">
              <a:solidFill>
                <a:schemeClr val="accent4"/>
              </a:solidFill>
              <a:latin typeface="Calibri"/>
              <a:ea typeface="Calibri"/>
              <a:cs typeface="Calibri"/>
              <a:sym typeface="Calibri"/>
            </a:endParaRPr>
          </a:p>
        </p:txBody>
      </p:sp>
      <p:sp>
        <p:nvSpPr>
          <p:cNvPr id="306" name="Google Shape;306;p53"/>
          <p:cNvSpPr txBox="1"/>
          <p:nvPr/>
        </p:nvSpPr>
        <p:spPr>
          <a:xfrm>
            <a:off x="455150" y="1291225"/>
            <a:ext cx="37254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800">
                <a:solidFill>
                  <a:schemeClr val="accent4"/>
                </a:solidFill>
                <a:latin typeface="Calibri"/>
                <a:ea typeface="Calibri"/>
                <a:cs typeface="Calibri"/>
                <a:sym typeface="Calibri"/>
              </a:rPr>
              <a:t>1. </a:t>
            </a:r>
            <a:r>
              <a:rPr b="1" lang="en" sz="1800">
                <a:solidFill>
                  <a:schemeClr val="accent4"/>
                </a:solidFill>
                <a:latin typeface="Calibri"/>
                <a:ea typeface="Calibri"/>
                <a:cs typeface="Calibri"/>
                <a:sym typeface="Calibri"/>
              </a:rPr>
              <a:t>Filter Plant Dataset Using </a:t>
            </a:r>
            <a:r>
              <a:rPr b="1" lang="en" sz="1800">
                <a:solidFill>
                  <a:schemeClr val="accent4"/>
                </a:solidFill>
                <a:latin typeface="Calibri"/>
                <a:ea typeface="Calibri"/>
                <a:cs typeface="Calibri"/>
                <a:sym typeface="Calibri"/>
              </a:rPr>
              <a:t>Zip Code</a:t>
            </a:r>
            <a:endParaRPr sz="1600"/>
          </a:p>
        </p:txBody>
      </p:sp>
      <p:sp>
        <p:nvSpPr>
          <p:cNvPr id="307" name="Google Shape;307;p53"/>
          <p:cNvSpPr txBox="1"/>
          <p:nvPr/>
        </p:nvSpPr>
        <p:spPr>
          <a:xfrm>
            <a:off x="4762225" y="1291213"/>
            <a:ext cx="36501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800">
                <a:solidFill>
                  <a:schemeClr val="accent4"/>
                </a:solidFill>
                <a:latin typeface="Calibri"/>
                <a:ea typeface="Calibri"/>
                <a:cs typeface="Calibri"/>
                <a:sym typeface="Calibri"/>
              </a:rPr>
              <a:t>2. Use DS Model to Recommend Best Plants to Grow</a:t>
            </a:r>
            <a:endParaRPr sz="1600">
              <a:solidFill>
                <a:schemeClr val="dk1"/>
              </a:solidFill>
            </a:endParaRPr>
          </a:p>
        </p:txBody>
      </p:sp>
      <p:grpSp>
        <p:nvGrpSpPr>
          <p:cNvPr id="308" name="Google Shape;308;p53"/>
          <p:cNvGrpSpPr/>
          <p:nvPr/>
        </p:nvGrpSpPr>
        <p:grpSpPr>
          <a:xfrm>
            <a:off x="7798197" y="-700479"/>
            <a:ext cx="1971745" cy="1971745"/>
            <a:chOff x="-289032" y="-452269"/>
            <a:chExt cx="1971745" cy="1971745"/>
          </a:xfrm>
        </p:grpSpPr>
        <p:pic>
          <p:nvPicPr>
            <p:cNvPr id="309" name="Google Shape;309;p53"/>
            <p:cNvPicPr preferRelativeResize="0"/>
            <p:nvPr/>
          </p:nvPicPr>
          <p:blipFill rotWithShape="1">
            <a:blip r:embed="rId9">
              <a:alphaModFix/>
            </a:blip>
            <a:srcRect b="0" l="0" r="0" t="0"/>
            <a:stretch/>
          </p:blipFill>
          <p:spPr>
            <a:xfrm rot="-603584">
              <a:off x="-153562" y="-316799"/>
              <a:ext cx="1700805" cy="1700805"/>
            </a:xfrm>
            <a:prstGeom prst="rect">
              <a:avLst/>
            </a:prstGeom>
            <a:noFill/>
            <a:ln>
              <a:noFill/>
            </a:ln>
          </p:spPr>
        </p:pic>
        <p:sp>
          <p:nvSpPr>
            <p:cNvPr id="310" name="Google Shape;310;p53"/>
            <p:cNvSpPr txBox="1"/>
            <p:nvPr/>
          </p:nvSpPr>
          <p:spPr>
            <a:xfrm>
              <a:off x="272955" y="348938"/>
              <a:ext cx="880200" cy="369300"/>
            </a:xfrm>
            <a:prstGeom prst="rect">
              <a:avLst/>
            </a:prstGeom>
            <a:noFill/>
            <a:ln>
              <a:noFill/>
            </a:ln>
            <a:effectLst>
              <a:outerShdw blurRad="50800" rotWithShape="0" algn="t" dir="5400000" dist="38100">
                <a:srgbClr val="000000">
                  <a:alpha val="40000"/>
                </a:srgbClr>
              </a:outerShdw>
            </a:effectLst>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rgbClr val="FFFFFF"/>
                  </a:solidFill>
                  <a:latin typeface="Calibri"/>
                  <a:ea typeface="Calibri"/>
                  <a:cs typeface="Calibri"/>
                  <a:sym typeface="Calibri"/>
                </a:rPr>
                <a:t>Kasha</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theme/theme1.xml><?xml version="1.0" encoding="utf-8"?>
<a:theme xmlns:a="http://schemas.openxmlformats.org/drawingml/2006/main" xmlns:r="http://schemas.openxmlformats.org/officeDocument/2006/relationships" name="Office 테마">
  <a:themeElements>
    <a:clrScheme name="사용자 지정 1">
      <a:dk1>
        <a:srgbClr val="000000"/>
      </a:dk1>
      <a:lt1>
        <a:srgbClr val="FFFFFF"/>
      </a:lt1>
      <a:dk2>
        <a:srgbClr val="0A3529"/>
      </a:dk2>
      <a:lt2>
        <a:srgbClr val="E3E1AB"/>
      </a:lt2>
      <a:accent1>
        <a:srgbClr val="216D50"/>
      </a:accent1>
      <a:accent2>
        <a:srgbClr val="8ABF33"/>
      </a:accent2>
      <a:accent3>
        <a:srgbClr val="697800"/>
      </a:accent3>
      <a:accent4>
        <a:srgbClr val="2F8640"/>
      </a:accent4>
      <a:accent5>
        <a:srgbClr val="21916D"/>
      </a:accent5>
      <a:accent6>
        <a:srgbClr val="AB8143"/>
      </a:accent6>
      <a:hlink>
        <a:srgbClr val="6B9F25"/>
      </a:hlink>
      <a:folHlink>
        <a:srgbClr val="2A613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테마">
  <a:themeElements>
    <a:clrScheme name="사용자 지정 1">
      <a:dk1>
        <a:srgbClr val="000000"/>
      </a:dk1>
      <a:lt1>
        <a:srgbClr val="FFFFFF"/>
      </a:lt1>
      <a:dk2>
        <a:srgbClr val="0A3529"/>
      </a:dk2>
      <a:lt2>
        <a:srgbClr val="E3E1AB"/>
      </a:lt2>
      <a:accent1>
        <a:srgbClr val="216D50"/>
      </a:accent1>
      <a:accent2>
        <a:srgbClr val="8ABF33"/>
      </a:accent2>
      <a:accent3>
        <a:srgbClr val="697800"/>
      </a:accent3>
      <a:accent4>
        <a:srgbClr val="2F8640"/>
      </a:accent4>
      <a:accent5>
        <a:srgbClr val="21916D"/>
      </a:accent5>
      <a:accent6>
        <a:srgbClr val="AB8143"/>
      </a:accent6>
      <a:hlink>
        <a:srgbClr val="6B9F25"/>
      </a:hlink>
      <a:folHlink>
        <a:srgbClr val="2A613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